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ECB9B2-9FF9-4B6F-BADF-20F49918B599}" type="datetimeFigureOut">
              <a:rPr lang="zh-TW" altLang="en-US" smtClean="0"/>
              <a:pPr/>
              <a:t>2010/9/17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74847D-49C4-4F65-9328-189FFF401D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得失成</a:t>
            </a:r>
            <a:r>
              <a:rPr lang="zh-TW" altLang="en-US" dirty="0" smtClean="0"/>
              <a:t>敗</a:t>
            </a:r>
            <a:r>
              <a:rPr lang="en-US" altLang="zh-TW" dirty="0" smtClean="0"/>
              <a:t>----</a:t>
            </a:r>
            <a:br>
              <a:rPr lang="en-US" altLang="zh-TW" dirty="0" smtClean="0"/>
            </a:br>
            <a:r>
              <a:rPr lang="zh-TW" altLang="en-US" dirty="0"/>
              <a:t>基督徒的人生哲學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Bellman Fellowship</a:t>
            </a:r>
          </a:p>
          <a:p>
            <a:r>
              <a:rPr lang="en-US" altLang="zh-TW" dirty="0" smtClean="0"/>
              <a:t>09/17/2010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傳道</a:t>
            </a:r>
            <a:r>
              <a:rPr lang="zh-TW" altLang="en-US" dirty="0" smtClean="0"/>
              <a:t>書 </a:t>
            </a:r>
            <a:r>
              <a:rPr lang="en-US" altLang="zh-TW" dirty="0" smtClean="0"/>
              <a:t>Ecclesiastes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公認作者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 所羅門王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雖無確實證據作者為所羅門，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但至少確定作</a:t>
            </a:r>
            <a:r>
              <a:rPr lang="zh-TW" altLang="en-US" dirty="0"/>
              <a:t>者有大智</a:t>
            </a:r>
            <a:r>
              <a:rPr lang="zh-TW" altLang="en-US" dirty="0" smtClean="0"/>
              <a:t>慧、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曾居高位、且</a:t>
            </a:r>
            <a:r>
              <a:rPr lang="zh-TW" altLang="en-US" dirty="0"/>
              <a:t>享盡榮華富</a:t>
            </a:r>
            <a:r>
              <a:rPr lang="zh-TW" altLang="en-US" dirty="0" smtClean="0"/>
              <a:t>貴。</a:t>
            </a:r>
            <a:endParaRPr lang="en-US" altLang="zh-TW" dirty="0" smtClean="0"/>
          </a:p>
        </p:txBody>
      </p:sp>
      <p:pic>
        <p:nvPicPr>
          <p:cNvPr id="4098" name="Picture 2" descr="File:Ecclesias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72816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傳道書三</a:t>
            </a:r>
            <a:r>
              <a:rPr lang="en-US" altLang="zh-TW" sz="3600" dirty="0" smtClean="0"/>
              <a:t>:1~15</a:t>
            </a:r>
            <a:endParaRPr lang="zh-TW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b="1" dirty="0"/>
              <a:t>凡事都有定期，天下萬務都有定時。</a:t>
            </a:r>
          </a:p>
          <a:p>
            <a:r>
              <a:rPr lang="zh-TW" altLang="en-US" b="1" dirty="0"/>
              <a:t>生有時，死有時；栽種有時，拔出所栽種的也有時；</a:t>
            </a:r>
          </a:p>
          <a:p>
            <a:r>
              <a:rPr lang="zh-TW" altLang="en-US" b="1" dirty="0"/>
              <a:t>殺戮有時，醫治有時；拆毀有時，建造有時；</a:t>
            </a:r>
          </a:p>
          <a:p>
            <a:r>
              <a:rPr lang="zh-TW" altLang="en-US" b="1" dirty="0"/>
              <a:t>哭有時，笑有時；哀慟有時，跳舞有時；</a:t>
            </a:r>
          </a:p>
          <a:p>
            <a:r>
              <a:rPr lang="zh-TW" altLang="en-US" b="1" dirty="0"/>
              <a:t>拋擲石頭有時，堆聚石頭有時；懷抱有時，不懷抱有時；</a:t>
            </a:r>
          </a:p>
          <a:p>
            <a:r>
              <a:rPr lang="zh-TW" altLang="en-US" b="1" dirty="0"/>
              <a:t>尋找有時，失落有時；保守有時，捨棄有時；</a:t>
            </a:r>
          </a:p>
          <a:p>
            <a:r>
              <a:rPr lang="zh-TW" altLang="en-US" b="1" dirty="0"/>
              <a:t>撕裂有時，縫補有時；靜默有時，言語有時；</a:t>
            </a:r>
          </a:p>
          <a:p>
            <a:r>
              <a:rPr lang="zh-TW" altLang="en-US" b="1" dirty="0"/>
              <a:t>喜愛有時，恨惡有時；爭戰有時，和好有時。</a:t>
            </a:r>
          </a:p>
          <a:p>
            <a:r>
              <a:rPr lang="zh-TW" altLang="en-US" dirty="0"/>
              <a:t>這樣看來，做事的人在他的勞碌上有什麼益處呢</a:t>
            </a:r>
            <a:r>
              <a:rPr lang="en-US" altLang="zh-TW" dirty="0"/>
              <a:t>﹖</a:t>
            </a:r>
          </a:p>
          <a:p>
            <a:r>
              <a:rPr lang="zh-TW" altLang="en-US" dirty="0"/>
              <a:t>我見神叫世人勞苦，使他們在其中受經練。</a:t>
            </a:r>
          </a:p>
          <a:p>
            <a:r>
              <a:rPr lang="zh-TW" altLang="en-US" dirty="0"/>
              <a:t>神造萬物，各按其時成為美好，又將永生（原文是永遠）安置在世人心裡。然而神從始至終的作為，人不能參透。</a:t>
            </a:r>
          </a:p>
          <a:p>
            <a:r>
              <a:rPr lang="zh-TW" altLang="en-US" dirty="0"/>
              <a:t>我知道世人，莫強如終身喜樂行善；</a:t>
            </a:r>
          </a:p>
          <a:p>
            <a:r>
              <a:rPr lang="zh-TW" altLang="en-US" dirty="0"/>
              <a:t>並且人人吃喝，在他一切勞碌中享福，這也是神的恩賜。</a:t>
            </a:r>
          </a:p>
          <a:p>
            <a:r>
              <a:rPr lang="zh-TW" altLang="en-US" dirty="0"/>
              <a:t>我知道神一切所做的都必永存；無所增添，無所減少。神這樣行，是要人在他面前存敬畏的心。</a:t>
            </a:r>
          </a:p>
          <a:p>
            <a:r>
              <a:rPr lang="zh-TW" altLang="en-US" dirty="0"/>
              <a:t>現今的事早先就有了，將來的事早已也有了，並且神使已過的事重新再來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孰重孰輕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</p:txBody>
      </p:sp>
      <p:pic>
        <p:nvPicPr>
          <p:cNvPr id="2050" name="Picture 2" descr="http://t3.gstatic.com/images?q=tbn:ANd9GcQDfT5gg8YZCp0nGt8gJYAFP4IHNtJvf22cqGCqeAQT6H1C1s4&amp;t=1&amp;usg=__ROHrX3n9MUh_voYpunTSmcBQCX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2923196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720" y="1556792"/>
            <a:ext cx="8640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生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栽種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醫治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建造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笑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跳舞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堆聚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懷抱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尋找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保守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縫補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言語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喜愛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和好</a:t>
            </a:r>
            <a:endParaRPr lang="en-US" altLang="zh-TW" sz="2000" b="1" dirty="0" smtClean="0"/>
          </a:p>
          <a:p>
            <a:endParaRPr lang="zh-TW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1556792"/>
            <a:ext cx="13681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死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拔出所栽種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殺戮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拆毀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哭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哀慟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拋擲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不懷抱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失落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捨棄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撕裂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靜默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恨惡</a:t>
            </a:r>
            <a:endParaRPr lang="en-US" altLang="zh-TW" sz="2000" b="1" dirty="0" smtClean="0"/>
          </a:p>
          <a:p>
            <a:r>
              <a:rPr lang="zh-TW" altLang="en-US" sz="2000" b="1" dirty="0" smtClean="0"/>
              <a:t>爭戰</a:t>
            </a:r>
            <a:endParaRPr lang="en-US" altLang="zh-TW" sz="2000" b="1" dirty="0" smtClean="0"/>
          </a:p>
          <a:p>
            <a:endParaRPr lang="en-US" altLang="zh-TW" sz="2000" b="1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既然都有時，</a:t>
            </a:r>
            <a:r>
              <a:rPr lang="zh-TW" altLang="en-US" dirty="0"/>
              <a:t>人</a:t>
            </a:r>
            <a:r>
              <a:rPr lang="zh-TW" altLang="en-US" dirty="0" smtClean="0"/>
              <a:t>為何依然苦惱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不能接納</a:t>
            </a:r>
            <a:r>
              <a:rPr lang="zh-TW" altLang="en-US" dirty="0" smtClean="0">
                <a:latin typeface="PMingLiU"/>
                <a:ea typeface="PMingLiU"/>
              </a:rPr>
              <a:t>「</a:t>
            </a:r>
            <a:r>
              <a:rPr lang="zh-TW" altLang="en-US" dirty="0" smtClean="0"/>
              <a:t>得失成敗</a:t>
            </a:r>
            <a:r>
              <a:rPr lang="zh-TW" altLang="en-US" dirty="0" smtClean="0">
                <a:latin typeface="標楷體"/>
                <a:ea typeface="標楷體"/>
              </a:rPr>
              <a:t>」</a:t>
            </a:r>
            <a:r>
              <a:rPr lang="zh-TW" altLang="en-US" dirty="0" smtClean="0"/>
              <a:t>皆有時。</a:t>
            </a:r>
            <a:endParaRPr lang="en-US" altLang="zh-TW" dirty="0" smtClean="0"/>
          </a:p>
          <a:p>
            <a:r>
              <a:rPr lang="zh-TW" altLang="en-US" dirty="0"/>
              <a:t>只接受順</a:t>
            </a:r>
            <a:r>
              <a:rPr lang="zh-TW" altLang="en-US" dirty="0" smtClean="0"/>
              <a:t>利，不能接受挫敗。</a:t>
            </a:r>
            <a:endParaRPr lang="en-US" altLang="zh-TW" dirty="0" smtClean="0"/>
          </a:p>
          <a:p>
            <a:r>
              <a:rPr lang="zh-TW" altLang="en-US" dirty="0"/>
              <a:t>當不如意事臨到</a:t>
            </a:r>
            <a:r>
              <a:rPr lang="zh-TW" altLang="en-US" dirty="0" smtClean="0"/>
              <a:t>時，便措手不及、難以接受。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難道聖經教導人消極地等待宿命嗎</a:t>
            </a:r>
            <a:r>
              <a:rPr lang="en-US" altLang="zh-TW" sz="4000" dirty="0" smtClean="0"/>
              <a:t>?</a:t>
            </a:r>
            <a:endParaRPr lang="zh-TW" alt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1. </a:t>
            </a:r>
            <a:r>
              <a:rPr lang="zh-TW" altLang="en-US" sz="3400" dirty="0" smtClean="0"/>
              <a:t>傳道書作者是否是一位消極的宿命論者，認為</a:t>
            </a:r>
            <a:r>
              <a:rPr lang="en-US" altLang="zh-TW" sz="3400" dirty="0" smtClean="0"/>
              <a:t>“</a:t>
            </a:r>
            <a:r>
              <a:rPr lang="zh-TW" altLang="en-US" sz="3400" dirty="0"/>
              <a:t>既</a:t>
            </a:r>
            <a:r>
              <a:rPr lang="zh-TW" altLang="en-US" sz="3400" dirty="0" smtClean="0"/>
              <a:t>然一切都由上天註定，我們就聽天由命吧</a:t>
            </a:r>
            <a:r>
              <a:rPr lang="en-US" altLang="zh-TW" sz="3400" dirty="0" smtClean="0"/>
              <a:t>”?</a:t>
            </a:r>
          </a:p>
          <a:p>
            <a:pPr marL="0" indent="0">
              <a:buNone/>
            </a:pPr>
            <a:endParaRPr lang="en-US" altLang="zh-TW" sz="3400" dirty="0" smtClean="0"/>
          </a:p>
          <a:p>
            <a:r>
              <a:rPr lang="en-US" sz="3400" dirty="0" smtClean="0"/>
              <a:t>2. </a:t>
            </a:r>
            <a:r>
              <a:rPr lang="en-US" altLang="zh-TW" sz="3400" dirty="0" smtClean="0"/>
              <a:t>“</a:t>
            </a:r>
            <a:r>
              <a:rPr lang="zh-TW" altLang="en-US" sz="3400" dirty="0" smtClean="0"/>
              <a:t>神造</a:t>
            </a:r>
            <a:r>
              <a:rPr lang="zh-TW" altLang="en-US" sz="3400" dirty="0"/>
              <a:t>萬</a:t>
            </a:r>
            <a:r>
              <a:rPr lang="zh-TW" altLang="en-US" sz="3400" dirty="0" smtClean="0"/>
              <a:t>物，各</a:t>
            </a:r>
            <a:r>
              <a:rPr lang="zh-TW" altLang="en-US" sz="3400" dirty="0"/>
              <a:t>按其時成為美好</a:t>
            </a:r>
            <a:r>
              <a:rPr lang="en-US" altLang="zh-TW" sz="3400" dirty="0" smtClean="0"/>
              <a:t>”</a:t>
            </a:r>
            <a:r>
              <a:rPr lang="zh-TW" altLang="en-US" sz="3400" dirty="0" smtClean="0"/>
              <a:t>要傳達的什麼訊息</a:t>
            </a:r>
            <a:r>
              <a:rPr lang="en-US" altLang="zh-TW" sz="3400" dirty="0" smtClean="0"/>
              <a:t>?</a:t>
            </a:r>
            <a:r>
              <a:rPr lang="zh-TW" altLang="en-US" sz="3400" dirty="0" smtClean="0"/>
              <a:t>接受這信念之後，我們對得失成敗的態度會有何不同</a:t>
            </a:r>
            <a:r>
              <a:rPr lang="en-US" altLang="zh-TW" sz="3400" dirty="0" smtClean="0"/>
              <a:t>? </a:t>
            </a:r>
            <a:r>
              <a:rPr lang="zh-TW" altLang="en-US" sz="3400" dirty="0" smtClean="0"/>
              <a:t>請分享自己的經驗或曾聽過的見證。</a:t>
            </a:r>
            <a:endParaRPr lang="en-US" altLang="zh-TW" sz="3400" dirty="0" smtClean="0"/>
          </a:p>
          <a:p>
            <a:pPr marL="0" indent="0">
              <a:buNone/>
            </a:pPr>
            <a:endParaRPr lang="en-US" altLang="zh-TW" sz="3400" dirty="0" smtClean="0"/>
          </a:p>
          <a:p>
            <a:r>
              <a:rPr lang="en-US" altLang="zh-TW" sz="3400" dirty="0" smtClean="0"/>
              <a:t>3. </a:t>
            </a:r>
            <a:r>
              <a:rPr lang="zh-TW" altLang="en-US" sz="3400" dirty="0" smtClean="0"/>
              <a:t>基督徒雖不知道明天是陰是晴、是好是歹，但卻仍可以</a:t>
            </a:r>
            <a:r>
              <a:rPr lang="zh-TW" altLang="en-US" sz="3400" dirty="0" smtClean="0"/>
              <a:t>充滿盼望</a:t>
            </a:r>
            <a:r>
              <a:rPr lang="zh-TW" altLang="en-US" sz="3400" dirty="0" smtClean="0"/>
              <a:t>和信心；你能否從第</a:t>
            </a:r>
            <a:r>
              <a:rPr lang="en-US" altLang="zh-TW" sz="3400" dirty="0" smtClean="0"/>
              <a:t>11</a:t>
            </a:r>
            <a:r>
              <a:rPr lang="zh-TW" altLang="en-US" sz="3400" dirty="0" smtClean="0"/>
              <a:t>節找到原因</a:t>
            </a:r>
            <a:r>
              <a:rPr lang="en-US" altLang="zh-TW" sz="3400" dirty="0" smtClean="0"/>
              <a:t>? </a:t>
            </a:r>
            <a:r>
              <a:rPr lang="zh-TW" altLang="en-US" sz="3400" dirty="0" smtClean="0"/>
              <a:t>究竟我們如何得到這永生呢</a:t>
            </a:r>
            <a:r>
              <a:rPr lang="en-US" altLang="zh-TW" sz="3400" dirty="0" smtClean="0"/>
              <a:t>?</a:t>
            </a:r>
          </a:p>
          <a:p>
            <a:pPr marL="0" indent="0">
              <a:buNone/>
            </a:pPr>
            <a:endParaRPr lang="en-US" altLang="zh-TW" sz="3400" dirty="0" smtClean="0"/>
          </a:p>
          <a:p>
            <a:r>
              <a:rPr lang="en-US" sz="3400" dirty="0" smtClean="0"/>
              <a:t>4. </a:t>
            </a:r>
            <a:r>
              <a:rPr lang="zh-TW" altLang="en-US" sz="3400" dirty="0" smtClean="0"/>
              <a:t>神的心意是否要我們</a:t>
            </a:r>
            <a:r>
              <a:rPr lang="en-US" altLang="zh-TW" sz="3400" dirty="0" smtClean="0"/>
              <a:t>“</a:t>
            </a:r>
            <a:r>
              <a:rPr lang="zh-TW" altLang="en-US" sz="3400" dirty="0" smtClean="0"/>
              <a:t>捱</a:t>
            </a:r>
            <a:r>
              <a:rPr lang="en-US" altLang="zh-TW" sz="3400" dirty="0" smtClean="0"/>
              <a:t>”</a:t>
            </a:r>
            <a:r>
              <a:rPr lang="zh-TW" altLang="en-US" sz="3400" dirty="0" smtClean="0"/>
              <a:t>過今生、辛苦度日</a:t>
            </a:r>
            <a:r>
              <a:rPr lang="en-US" altLang="zh-TW" sz="3400" dirty="0" smtClean="0"/>
              <a:t>? </a:t>
            </a:r>
            <a:r>
              <a:rPr lang="zh-TW" altLang="en-US" sz="3400" dirty="0" smtClean="0"/>
              <a:t>或是要我們今朝有酒今朝醉</a:t>
            </a:r>
            <a:r>
              <a:rPr lang="en-US" altLang="zh-TW" sz="3400" dirty="0" smtClean="0"/>
              <a:t>?</a:t>
            </a:r>
            <a:r>
              <a:rPr lang="zh-TW" altLang="en-US" sz="3400" dirty="0" smtClean="0"/>
              <a:t>在第</a:t>
            </a:r>
            <a:r>
              <a:rPr lang="en-US" altLang="zh-TW" sz="3400" dirty="0" smtClean="0"/>
              <a:t>12</a:t>
            </a:r>
            <a:r>
              <a:rPr lang="zh-TW" altLang="en-US" sz="3400" dirty="0" smtClean="0"/>
              <a:t>、</a:t>
            </a:r>
            <a:r>
              <a:rPr lang="en-US" altLang="zh-TW" sz="3400" dirty="0" smtClean="0"/>
              <a:t>13</a:t>
            </a:r>
            <a:r>
              <a:rPr lang="zh-TW" altLang="en-US" sz="3400" dirty="0" smtClean="0"/>
              <a:t>節，神的心意和恩賜是什麼</a:t>
            </a:r>
            <a:r>
              <a:rPr lang="en-US" altLang="zh-TW" sz="3400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64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/>
              <a:t>日光之</a:t>
            </a:r>
            <a:r>
              <a:rPr lang="zh-TW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 </a:t>
            </a:r>
            <a:r>
              <a:rPr lang="zh-TW" altLang="en-US" dirty="0" smtClean="0"/>
              <a:t>的人生觀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There is nothing new under the sun…</a:t>
            </a:r>
            <a:r>
              <a:rPr lang="zh-TW" altLang="en-US" dirty="0" smtClean="0"/>
              <a:t>日光之下，並無新</a:t>
            </a:r>
            <a:r>
              <a:rPr lang="zh-TW" altLang="en-US" dirty="0"/>
              <a:t>事；都是虛空、都是捕</a:t>
            </a:r>
            <a:r>
              <a:rPr lang="zh-TW" altLang="en-US" dirty="0" smtClean="0"/>
              <a:t>風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傳道書</a:t>
            </a:r>
            <a:r>
              <a:rPr lang="en-US" altLang="zh-TW" dirty="0" smtClean="0"/>
              <a:t>1:9</a:t>
            </a:r>
            <a:r>
              <a:rPr lang="en-US" altLang="zh-TW" dirty="0"/>
              <a:t>-</a:t>
            </a:r>
            <a:r>
              <a:rPr lang="en-US" altLang="zh-TW" dirty="0" smtClean="0"/>
              <a:t>11: </a:t>
            </a:r>
            <a:r>
              <a:rPr lang="zh-TW" altLang="en-US" dirty="0" smtClean="0"/>
              <a:t>已</a:t>
            </a:r>
            <a:r>
              <a:rPr lang="zh-TW" altLang="en-US" dirty="0"/>
              <a:t>有的事、後必再</a:t>
            </a:r>
            <a:r>
              <a:rPr lang="zh-TW" altLang="en-US" dirty="0" smtClean="0"/>
              <a:t>有；已</a:t>
            </a:r>
            <a:r>
              <a:rPr lang="zh-TW" altLang="en-US" dirty="0"/>
              <a:t>行的事、後必再</a:t>
            </a:r>
            <a:r>
              <a:rPr lang="zh-TW" altLang="en-US" dirty="0" smtClean="0"/>
              <a:t>行。日</a:t>
            </a:r>
            <a:r>
              <a:rPr lang="zh-TW" altLang="en-US" dirty="0"/>
              <a:t>光之下並無新事</a:t>
            </a:r>
            <a:r>
              <a:rPr lang="zh-TW" altLang="en-US" dirty="0" smtClean="0"/>
              <a:t>。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已</a:t>
            </a:r>
            <a:r>
              <a:rPr lang="zh-TW" altLang="en-US" dirty="0"/>
              <a:t>過的世代、無人記</a:t>
            </a:r>
            <a:r>
              <a:rPr lang="zh-TW" altLang="en-US" dirty="0" smtClean="0"/>
              <a:t>念；將</a:t>
            </a:r>
            <a:r>
              <a:rPr lang="zh-TW" altLang="en-US" dirty="0"/>
              <a:t>來的世代、後來的人也不記念。 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zh-TW" altLang="en-US" dirty="0" smtClean="0"/>
              <a:t>若果真如此，乍看之下人只有兩種選擇：聽天由命、無奈度日，或是今朝有酒今朝醉、明日愁來明日愁。</a:t>
            </a:r>
            <a:endParaRPr lang="en-US" altLang="zh-TW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But… what if we look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</a:t>
            </a:r>
            <a:r>
              <a:rPr lang="en-US" dirty="0" smtClean="0"/>
              <a:t> the sun?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278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日光</a:t>
            </a:r>
            <a:r>
              <a:rPr lang="zh-TW" altLang="en-US" dirty="0" smtClean="0"/>
              <a:t>之</a:t>
            </a:r>
            <a:r>
              <a:rPr lang="zh-TW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 </a:t>
            </a:r>
            <a:r>
              <a:rPr lang="zh-TW" altLang="en-US" dirty="0" smtClean="0"/>
              <a:t>的</a:t>
            </a:r>
            <a:r>
              <a:rPr lang="zh-TW" altLang="en-US" dirty="0"/>
              <a:t>人</a:t>
            </a:r>
            <a:r>
              <a:rPr lang="zh-TW" altLang="en-US" dirty="0" smtClean="0"/>
              <a:t>生哲學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zh-TW" altLang="en-US" dirty="0" smtClean="0"/>
              <a:t>一旦我們將目光從日光之下移到日光之上，景況就全然不同。一切都非偶然、也非盲目；神有祂的美意和目的。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dirty="0" smtClean="0"/>
              <a:t>人生是人與神合作的過程，我們的工作是讓神的美意在我們生命中彰顯。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en-US" altLang="zh-TW" dirty="0"/>
              <a:t>“</a:t>
            </a:r>
            <a:r>
              <a:rPr lang="zh-TW" altLang="en-US" dirty="0"/>
              <a:t>神造萬物，各按其時成為美好</a:t>
            </a:r>
            <a:r>
              <a:rPr lang="en-US" altLang="zh-TW" dirty="0" smtClean="0"/>
              <a:t>”: </a:t>
            </a:r>
            <a:r>
              <a:rPr lang="zh-TW" altLang="en-US" dirty="0" smtClean="0"/>
              <a:t>危機可以是轉機；失去和失敗可以是成功的前奏。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dirty="0"/>
              <a:t>人生像拼圖</a:t>
            </a:r>
            <a:r>
              <a:rPr lang="en-US" altLang="zh-TW" dirty="0"/>
              <a:t>…</a:t>
            </a:r>
            <a:r>
              <a:rPr lang="zh-TW" altLang="en-US" dirty="0"/>
              <a:t>拼好前</a:t>
            </a:r>
            <a:r>
              <a:rPr lang="zh-TW" altLang="en-US" dirty="0" smtClean="0"/>
              <a:t>雜亂</a:t>
            </a:r>
            <a:r>
              <a:rPr lang="zh-TW" altLang="en-US" dirty="0" smtClean="0"/>
              <a:t>無</a:t>
            </a:r>
            <a:r>
              <a:rPr lang="zh-TW" altLang="en-US" dirty="0" smtClean="0"/>
              <a:t>章</a:t>
            </a:r>
            <a:r>
              <a:rPr lang="zh-TW" altLang="en-US" dirty="0"/>
              <a:t>，但我們可以對拼好後的成品有信心</a:t>
            </a:r>
            <a:r>
              <a:rPr lang="zh-TW" altLang="en-US" dirty="0" smtClean="0"/>
              <a:t>及盼望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en-US" altLang="zh-TW" dirty="0" smtClean="0"/>
              <a:t>.</a:t>
            </a:r>
            <a:r>
              <a:rPr lang="zh-TW" altLang="en-US" dirty="0" smtClean="0"/>
              <a:t>我</a:t>
            </a:r>
            <a:r>
              <a:rPr lang="zh-TW" altLang="en-US" dirty="0"/>
              <a:t>們曉得萬事都互相效力，叫愛神的人得益處，就是按他旨意被召的人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/>
              <a:t>羅</a:t>
            </a:r>
            <a:r>
              <a:rPr lang="en-US" altLang="zh-TW" dirty="0" smtClean="0"/>
              <a:t>8:28)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166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111</TotalTime>
  <Words>795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得失成敗---- 基督徒的人生哲學</vt:lpstr>
      <vt:lpstr>傳道書 Ecclesiastes</vt:lpstr>
      <vt:lpstr>傳道書三:1~15</vt:lpstr>
      <vt:lpstr>孰重孰輕?</vt:lpstr>
      <vt:lpstr>既然都有時，人為何依然苦惱?</vt:lpstr>
      <vt:lpstr>難道聖經教導人消極地等待宿命嗎?</vt:lpstr>
      <vt:lpstr>Discussion Questions</vt:lpstr>
      <vt:lpstr>日光之下 的人生觀</vt:lpstr>
      <vt:lpstr>日光之上 的人生哲學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得失成敗---- 基督徒的人生哲學</dc:title>
  <dc:creator>Gordon</dc:creator>
  <cp:lastModifiedBy>edu-local</cp:lastModifiedBy>
  <cp:revision>11</cp:revision>
  <dcterms:created xsi:type="dcterms:W3CDTF">2010-09-17T06:20:58Z</dcterms:created>
  <dcterms:modified xsi:type="dcterms:W3CDTF">2010-09-18T04:19:23Z</dcterms:modified>
</cp:coreProperties>
</file>