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9" r:id="rId3"/>
    <p:sldId id="257" r:id="rId4"/>
    <p:sldId id="260" r:id="rId5"/>
    <p:sldId id="261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048CC-2514-4D5D-ADD0-5BBF11797C87}" type="datetimeFigureOut">
              <a:rPr lang="zh-TW" altLang="en-US" smtClean="0"/>
              <a:pPr/>
              <a:t>2011/3/6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BE942-FD3C-44B1-BB0F-B171E85187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BE942-FD3C-44B1-BB0F-B171E85187D9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CF9BC08-0CC6-474B-8E33-91E88659285C}" type="datetimeFigureOut">
              <a:rPr lang="zh-TW" altLang="en-US" smtClean="0"/>
              <a:pPr/>
              <a:t>2011/3/6</a:t>
            </a:fld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76EF46-1F53-4EE0-BE66-B3F0A7C89B0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9BC08-0CC6-474B-8E33-91E88659285C}" type="datetimeFigureOut">
              <a:rPr lang="zh-TW" altLang="en-US" smtClean="0"/>
              <a:pPr/>
              <a:t>2011/3/6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76EF46-1F53-4EE0-BE66-B3F0A7C89B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9BC08-0CC6-474B-8E33-91E88659285C}" type="datetimeFigureOut">
              <a:rPr lang="zh-TW" altLang="en-US" smtClean="0"/>
              <a:pPr/>
              <a:t>2011/3/6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76EF46-1F53-4EE0-BE66-B3F0A7C89B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9BC08-0CC6-474B-8E33-91E88659285C}" type="datetimeFigureOut">
              <a:rPr lang="zh-TW" altLang="en-US" smtClean="0"/>
              <a:pPr/>
              <a:t>2011/3/6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76EF46-1F53-4EE0-BE66-B3F0A7C89B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CF9BC08-0CC6-474B-8E33-91E88659285C}" type="datetimeFigureOut">
              <a:rPr lang="zh-TW" altLang="en-US" smtClean="0"/>
              <a:pPr/>
              <a:t>2011/3/6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76EF46-1F53-4EE0-BE66-B3F0A7C89B0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9BC08-0CC6-474B-8E33-91E88659285C}" type="datetimeFigureOut">
              <a:rPr lang="zh-TW" altLang="en-US" smtClean="0"/>
              <a:pPr/>
              <a:t>2011/3/6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376EF46-1F53-4EE0-BE66-B3F0A7C89B0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9BC08-0CC6-474B-8E33-91E88659285C}" type="datetimeFigureOut">
              <a:rPr lang="zh-TW" altLang="en-US" smtClean="0"/>
              <a:pPr/>
              <a:t>2011/3/6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376EF46-1F53-4EE0-BE66-B3F0A7C89B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9BC08-0CC6-474B-8E33-91E88659285C}" type="datetimeFigureOut">
              <a:rPr lang="zh-TW" altLang="en-US" smtClean="0"/>
              <a:pPr/>
              <a:t>2011/3/6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76EF46-1F53-4EE0-BE66-B3F0A7C89B0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9BC08-0CC6-474B-8E33-91E88659285C}" type="datetimeFigureOut">
              <a:rPr lang="zh-TW" altLang="en-US" smtClean="0"/>
              <a:pPr/>
              <a:t>2011/3/6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76EF46-1F53-4EE0-BE66-B3F0A7C89B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CF9BC08-0CC6-474B-8E33-91E88659285C}" type="datetimeFigureOut">
              <a:rPr lang="zh-TW" altLang="en-US" smtClean="0"/>
              <a:pPr/>
              <a:t>2011/3/6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76EF46-1F53-4EE0-BE66-B3F0A7C89B0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CF9BC08-0CC6-474B-8E33-91E88659285C}" type="datetimeFigureOut">
              <a:rPr lang="zh-TW" altLang="en-US" smtClean="0"/>
              <a:pPr/>
              <a:t>2011/3/6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76EF46-1F53-4EE0-BE66-B3F0A7C89B0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CF9BC08-0CC6-474B-8E33-91E88659285C}" type="datetimeFigureOut">
              <a:rPr lang="zh-TW" altLang="en-US" smtClean="0"/>
              <a:pPr/>
              <a:t>2011/3/6</a:t>
            </a:fld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376EF46-1F53-4EE0-BE66-B3F0A7C89B0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耶穌與撒瑪利亞婦人</a:t>
            </a:r>
          </a:p>
        </p:txBody>
      </p:sp>
      <p:sp>
        <p:nvSpPr>
          <p:cNvPr id="3" name="副標題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TW" dirty="0" smtClean="0"/>
              <a:t>John 4:5-26</a:t>
            </a:r>
            <a:endParaRPr lang="zh-TW" altLang="en-US" dirty="0"/>
          </a:p>
        </p:txBody>
      </p:sp>
      <p:pic>
        <p:nvPicPr>
          <p:cNvPr id="6" name="圖片版面配置區 5" descr="ngl_1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879092" y="249864"/>
            <a:ext cx="5385816" cy="4343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撒瑪利亞與猶太沒有往來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altLang="en-US" dirty="0" smtClean="0"/>
              <a:t>猶太地方走到加利利，直接穿過去三天走得到 </a:t>
            </a:r>
            <a:r>
              <a:rPr lang="en-US" altLang="zh-TW" dirty="0" smtClean="0"/>
              <a:t>(</a:t>
            </a:r>
            <a:r>
              <a:rPr lang="zh-TW" altLang="en-US" dirty="0" smtClean="0"/>
              <a:t>假設一個鐘頭走 </a:t>
            </a:r>
            <a:r>
              <a:rPr lang="en-US" altLang="zh-TW" dirty="0" smtClean="0"/>
              <a:t>3 miles)</a:t>
            </a:r>
          </a:p>
          <a:p>
            <a:r>
              <a:rPr lang="zh-TW" altLang="en-US" dirty="0" smtClean="0"/>
              <a:t>當時的猶太人寧可繞遠路：先過約但河，刻意避開撒瑪利亞</a:t>
            </a:r>
          </a:p>
          <a:p>
            <a:endParaRPr lang="zh-TW" altLang="en-US" dirty="0"/>
          </a:p>
        </p:txBody>
      </p:sp>
      <p:pic>
        <p:nvPicPr>
          <p:cNvPr id="7" name="內容版面配置區 6" descr="image_gallery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7773" y="1646238"/>
            <a:ext cx="3179453" cy="452596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撒瑪</a:t>
            </a:r>
            <a:r>
              <a:rPr lang="zh-TW" altLang="en-US" dirty="0" smtClean="0"/>
              <a:t>利亞與猶太沒有往來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dirty="0"/>
              <a:t>最早的時候是</a:t>
            </a:r>
            <a:r>
              <a:rPr lang="zh-TW" altLang="en-US" dirty="0" smtClean="0"/>
              <a:t>兄弟</a:t>
            </a:r>
            <a:r>
              <a:rPr lang="en-US" altLang="zh-TW" dirty="0" smtClean="0"/>
              <a:t>:</a:t>
            </a:r>
            <a:r>
              <a:rPr lang="zh-TW" altLang="en-US" dirty="0" smtClean="0"/>
              <a:t> 以色列的十二個兒子，十二個兄弟的後代就成了十二個支派</a:t>
            </a:r>
            <a:endParaRPr lang="en-US" altLang="zh-TW" dirty="0" smtClean="0"/>
          </a:p>
          <a:p>
            <a:r>
              <a:rPr lang="zh-TW" altLang="en-US" dirty="0" smtClean="0"/>
              <a:t>後來十</a:t>
            </a:r>
            <a:r>
              <a:rPr lang="zh-TW" altLang="en-US" dirty="0"/>
              <a:t>個</a:t>
            </a:r>
            <a:r>
              <a:rPr lang="zh-TW" altLang="en-US" dirty="0" smtClean="0"/>
              <a:t>支派建立北國，另兩個支派建立了南國</a:t>
            </a:r>
            <a:endParaRPr lang="en-US" altLang="zh-TW" dirty="0" smtClean="0"/>
          </a:p>
          <a:p>
            <a:r>
              <a:rPr lang="zh-TW" altLang="en-US" dirty="0"/>
              <a:t>北國被亞述所</a:t>
            </a:r>
            <a:r>
              <a:rPr lang="zh-TW" altLang="en-US" dirty="0" smtClean="0"/>
              <a:t>擄；所存的少數遺族與亞述遷入的五個民族通婚，所生的後代就是撒瑪利亞人。</a:t>
            </a:r>
            <a:endParaRPr lang="en-US" altLang="zh-TW" dirty="0" smtClean="0"/>
          </a:p>
          <a:p>
            <a:r>
              <a:rPr lang="zh-TW" altLang="en-US" dirty="0"/>
              <a:t>南國被巴比倫所</a:t>
            </a:r>
            <a:r>
              <a:rPr lang="zh-TW" altLang="en-US" dirty="0" smtClean="0"/>
              <a:t>擄；只是堅持不與外族人通婚。</a:t>
            </a:r>
            <a:endParaRPr lang="en-US" altLang="zh-TW" dirty="0" smtClean="0"/>
          </a:p>
          <a:p>
            <a:r>
              <a:rPr lang="zh-TW" altLang="en-US" dirty="0"/>
              <a:t>七十年後歸回重建</a:t>
            </a:r>
            <a:r>
              <a:rPr lang="zh-TW" altLang="en-US" dirty="0" smtClean="0"/>
              <a:t>家園。</a:t>
            </a:r>
            <a:endParaRPr lang="en-US" altLang="zh-TW" dirty="0" smtClean="0"/>
          </a:p>
          <a:p>
            <a:r>
              <a:rPr lang="zh-TW" altLang="en-US" dirty="0"/>
              <a:t>之後尼</a:t>
            </a:r>
            <a:r>
              <a:rPr lang="zh-TW" altLang="en-US" dirty="0" smtClean="0"/>
              <a:t>西米重建耶路撒冷城牆，此時撒瑪利亞人願意幫忙，猶太人堅持拒絕，不願意撒瑪利亞人參與神的聖工。</a:t>
            </a:r>
            <a:endParaRPr lang="en-US" altLang="zh-TW" dirty="0" smtClean="0"/>
          </a:p>
          <a:p>
            <a:r>
              <a:rPr lang="zh-TW" altLang="en-US" dirty="0"/>
              <a:t>又</a:t>
            </a:r>
            <a:r>
              <a:rPr lang="zh-TW" altLang="en-US" dirty="0" smtClean="0"/>
              <a:t>之後，猶太人大祭司的孫子娶了撒瑪利亞人，被趕出去；於是在撒瑪利亞的基利心山開始了一個新的敬拜中心。</a:t>
            </a:r>
            <a:endParaRPr lang="en-US" altLang="zh-TW" dirty="0" smtClean="0"/>
          </a:p>
          <a:p>
            <a:r>
              <a:rPr lang="zh-TW" altLang="en-US" dirty="0"/>
              <a:t>兩族之間成了</a:t>
            </a:r>
            <a:r>
              <a:rPr lang="zh-TW" altLang="en-US" dirty="0" smtClean="0"/>
              <a:t>仇人。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Eternal Encounter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en-US" dirty="0" smtClean="0"/>
              <a:t>人的尋求</a:t>
            </a:r>
            <a:r>
              <a:rPr lang="en-US" altLang="zh-TW" dirty="0" smtClean="0"/>
              <a:t>Man’s Seeking</a:t>
            </a:r>
            <a:r>
              <a:rPr lang="zh-TW" altLang="en-US" dirty="0" smtClean="0"/>
              <a:t>（</a:t>
            </a:r>
            <a:r>
              <a:rPr lang="en-US" altLang="zh-TW" dirty="0" smtClean="0"/>
              <a:t>4:5-18</a:t>
            </a:r>
            <a:r>
              <a:rPr lang="zh-TW" altLang="en-US" dirty="0" smtClean="0"/>
              <a:t>）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婦人說：「先生，請把這水賜給我，叫我不渴。」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The woman said to him, "Sir, give me this water so that I won't get thirsty." </a:t>
            </a:r>
            <a:r>
              <a:rPr lang="zh-TW" altLang="en-US" dirty="0" smtClean="0"/>
              <a:t>（</a:t>
            </a:r>
            <a:r>
              <a:rPr lang="en-US" altLang="zh-TW" dirty="0" smtClean="0"/>
              <a:t>4:15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dirty="0" smtClean="0"/>
              <a:t>神的尋求</a:t>
            </a:r>
            <a:r>
              <a:rPr lang="en-US" altLang="zh-TW" dirty="0" smtClean="0"/>
              <a:t>God’s Seeking</a:t>
            </a:r>
            <a:r>
              <a:rPr lang="zh-TW" altLang="en-US" dirty="0" smtClean="0"/>
              <a:t>（</a:t>
            </a:r>
            <a:r>
              <a:rPr lang="en-US" altLang="zh-TW" dirty="0" smtClean="0"/>
              <a:t>4:19-26</a:t>
            </a:r>
            <a:r>
              <a:rPr lang="zh-TW" altLang="en-US" dirty="0" smtClean="0"/>
              <a:t>）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時候將到，如今就是了。那真正拜父的，要用心靈和誠實拜他，因為父要（尋找）這樣的人拜他。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Yet a time is coming and has now come when the true worshipers will worship the Father in spirit and truth, for they are the kind of worshipers the Father </a:t>
            </a:r>
            <a:r>
              <a:rPr lang="en-US" altLang="zh-TW" b="1" i="1" dirty="0" smtClean="0"/>
              <a:t>seeks</a:t>
            </a:r>
            <a:r>
              <a:rPr lang="en-US" altLang="zh-TW" dirty="0" smtClean="0"/>
              <a:t>. (4:24)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Another </a:t>
            </a:r>
            <a:r>
              <a:rPr lang="en-US" altLang="zh-TW" dirty="0" smtClean="0"/>
              <a:t>Perspective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充滿</a:t>
            </a:r>
            <a:r>
              <a:rPr lang="zh-TW" altLang="en-US" dirty="0" smtClean="0"/>
              <a:t>罪疚感卻逃避的婦人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避開人群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不肯面對自己的罪</a:t>
            </a:r>
          </a:p>
          <a:p>
            <a:r>
              <a:rPr lang="zh-TW" altLang="en-US" dirty="0" smtClean="0"/>
              <a:t>愛罪人的耶穌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問題討論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當你犯罪而內心又充滿罪疚感時，你是否也像這婦人一樣逃避？請分享你的經歷。</a:t>
            </a:r>
            <a:endParaRPr lang="en-US" altLang="zh-TW" dirty="0" smtClean="0"/>
          </a:p>
          <a:p>
            <a:r>
              <a:rPr lang="zh-TW" altLang="en-US" dirty="0" smtClean="0"/>
              <a:t>當婦人請耶穌把活水賜給她的時候，耶穌的回應是甚麼？你覺得為何耶穌有這樣的回應？</a:t>
            </a:r>
            <a:endParaRPr lang="en-US" altLang="zh-TW" dirty="0" smtClean="0"/>
          </a:p>
          <a:p>
            <a:r>
              <a:rPr lang="zh-TW" altLang="en-US" dirty="0" smtClean="0"/>
              <a:t>參考約壹</a:t>
            </a:r>
            <a:r>
              <a:rPr lang="en-US" altLang="zh-TW" dirty="0" smtClean="0"/>
              <a:t>1:9-10</a:t>
            </a:r>
            <a:r>
              <a:rPr lang="zh-TW" altLang="en-US" dirty="0" smtClean="0"/>
              <a:t>，我們可以怎樣解決罪疚感的問題？你覺得可以怎樣實踐認罪的操練？</a:t>
            </a:r>
            <a:endParaRPr lang="en-US" altLang="zh-TW" dirty="0" smtClean="0"/>
          </a:p>
          <a:p>
            <a:r>
              <a:rPr lang="zh-TW" altLang="en-US" dirty="0" smtClean="0"/>
              <a:t>很多時候，我們雖然已經在主面前認罪，但內心仍沒有平安。又或者雖然痛悔認罪，但曾幾何時，又重蹈覆轍，以致產生極大的罪疚感和失敗感。雅</a:t>
            </a:r>
            <a:r>
              <a:rPr lang="en-US" altLang="zh-TW" dirty="0" smtClean="0"/>
              <a:t>5:16</a:t>
            </a:r>
            <a:r>
              <a:rPr lang="zh-TW" altLang="en-US" dirty="0"/>
              <a:t>教導我們可以彼此</a:t>
            </a:r>
            <a:r>
              <a:rPr lang="zh-TW" altLang="en-US" dirty="0" smtClean="0"/>
              <a:t>認罪，當有弟兄姊妹找我們認罪時，你覺得要注意甚麼？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認罪的操練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誠實而不流於空泛：過於空泛的認罪或許可以避免尷尬，但卻不能醫治創傷。</a:t>
            </a:r>
            <a:endParaRPr lang="en-US" altLang="zh-TW" dirty="0" smtClean="0"/>
          </a:p>
          <a:p>
            <a:r>
              <a:rPr lang="zh-TW" altLang="en-US" dirty="0"/>
              <a:t>有悔</a:t>
            </a:r>
            <a:r>
              <a:rPr lang="zh-TW" altLang="en-US" dirty="0" smtClean="0"/>
              <a:t>意</a:t>
            </a:r>
            <a:endParaRPr lang="en-US" altLang="zh-TW" dirty="0" smtClean="0"/>
          </a:p>
          <a:p>
            <a:r>
              <a:rPr lang="zh-TW" altLang="en-US" dirty="0" smtClean="0"/>
              <a:t>抓緊神赦罪的應許和恩典。</a:t>
            </a:r>
            <a:r>
              <a:rPr lang="en-US" altLang="zh-TW" dirty="0" smtClean="0"/>
              <a:t>1John 1:9 </a:t>
            </a:r>
            <a:r>
              <a:rPr lang="zh-TW" altLang="en-US" dirty="0" smtClean="0"/>
              <a:t>神是信實的，是公義的，必要赦免我們的罪，洗淨我們一切的不義。</a:t>
            </a:r>
            <a:endParaRPr lang="en-US" altLang="zh-TW" dirty="0" smtClean="0"/>
          </a:p>
          <a:p>
            <a:r>
              <a:rPr lang="zh-TW" altLang="en-US" dirty="0"/>
              <a:t>決心不再</a:t>
            </a:r>
            <a:r>
              <a:rPr lang="zh-TW" altLang="en-US" dirty="0" smtClean="0"/>
              <a:t>犯。</a:t>
            </a:r>
            <a:r>
              <a:rPr lang="en-US" altLang="zh-TW" dirty="0" smtClean="0"/>
              <a:t>John 5:14 </a:t>
            </a:r>
            <a:r>
              <a:rPr lang="zh-TW" altLang="en-US" dirty="0" smtClean="0"/>
              <a:t>不要再犯罪，恐怕你遭遇的更加厲害。</a:t>
            </a:r>
            <a:endParaRPr lang="en-US" altLang="zh-TW" dirty="0" smtClean="0"/>
          </a:p>
          <a:p>
            <a:r>
              <a:rPr lang="zh-TW" altLang="en-US" dirty="0" smtClean="0"/>
              <a:t>有終止地認罪，不要永遠陷在罪疚中而常常自責。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彼此認罪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學習聆聽。</a:t>
            </a:r>
            <a:endParaRPr lang="en-US" altLang="zh-TW" dirty="0" smtClean="0"/>
          </a:p>
          <a:p>
            <a:r>
              <a:rPr lang="zh-TW" altLang="en-US" dirty="0"/>
              <a:t>切勿否定他的</a:t>
            </a:r>
            <a:r>
              <a:rPr lang="zh-TW" altLang="en-US" dirty="0" smtClean="0"/>
              <a:t>感受。</a:t>
            </a:r>
            <a:endParaRPr lang="en-US" altLang="zh-TW" dirty="0" smtClean="0"/>
          </a:p>
          <a:p>
            <a:r>
              <a:rPr lang="zh-TW" altLang="en-US" dirty="0"/>
              <a:t>切勿感到</a:t>
            </a:r>
            <a:r>
              <a:rPr lang="zh-TW" altLang="en-US" dirty="0" smtClean="0"/>
              <a:t>意外驚惶。</a:t>
            </a:r>
            <a:endParaRPr lang="en-US" altLang="zh-TW" dirty="0" smtClean="0"/>
          </a:p>
          <a:p>
            <a:r>
              <a:rPr lang="zh-TW" altLang="en-US" dirty="0"/>
              <a:t>一同誦讀赦罪的經文</a:t>
            </a:r>
            <a:r>
              <a:rPr lang="zh-TW" altLang="en-US" dirty="0" smtClean="0"/>
              <a:t>，並一同認罪禱告。</a:t>
            </a:r>
            <a:endParaRPr lang="en-US" altLang="zh-TW" dirty="0" smtClean="0"/>
          </a:p>
          <a:p>
            <a:r>
              <a:rPr lang="zh-TW" altLang="en-US" dirty="0"/>
              <a:t>守</a:t>
            </a:r>
            <a:r>
              <a:rPr lang="zh-TW" altLang="en-US" dirty="0" smtClean="0"/>
              <a:t>秘。</a:t>
            </a:r>
            <a:endParaRPr lang="en-US" altLang="zh-TW" dirty="0" smtClean="0"/>
          </a:p>
          <a:p>
            <a:r>
              <a:rPr lang="zh-TW" altLang="en-US" dirty="0"/>
              <a:t>幫助他擺脫犯罪的</a:t>
            </a:r>
            <a:r>
              <a:rPr lang="zh-TW" altLang="en-US" dirty="0" smtClean="0"/>
              <a:t>習慣，建立一些新的行為模式。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沉穩">
  <a:themeElements>
    <a:clrScheme name="沉穩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沉穩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沉穩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75</TotalTime>
  <Words>554</Words>
  <Application>Microsoft Office PowerPoint</Application>
  <PresentationFormat>如螢幕大小 (4:3)</PresentationFormat>
  <Paragraphs>41</Paragraphs>
  <Slides>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沉穩</vt:lpstr>
      <vt:lpstr>耶穌與撒瑪利亞婦人</vt:lpstr>
      <vt:lpstr>撒瑪利亞與猶太沒有往來</vt:lpstr>
      <vt:lpstr>撒瑪利亞與猶太沒有往來</vt:lpstr>
      <vt:lpstr>Eternal Encounter</vt:lpstr>
      <vt:lpstr>Another Perspective</vt:lpstr>
      <vt:lpstr>問題討論</vt:lpstr>
      <vt:lpstr>認罪的操練</vt:lpstr>
      <vt:lpstr>彼此認罪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耶穌與撒瑪利亞婦人</dc:title>
  <dc:creator>marc</dc:creator>
  <cp:lastModifiedBy>marc</cp:lastModifiedBy>
  <cp:revision>9</cp:revision>
  <dcterms:created xsi:type="dcterms:W3CDTF">2011-03-05T01:02:03Z</dcterms:created>
  <dcterms:modified xsi:type="dcterms:W3CDTF">2011-03-07T01:10:25Z</dcterms:modified>
</cp:coreProperties>
</file>