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61DC4C-6926-4D5E-883B-F5461432CABA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77725D-195A-46E8-BDB6-10CAD6EA5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ade\Desktop\part%20I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ade\Desktop\part%20II.wm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上帝眼中的我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Bellman Fellowship</a:t>
            </a:r>
          </a:p>
          <a:p>
            <a:r>
              <a:rPr lang="en-US" dirty="0" smtClean="0"/>
              <a:t>5/6/2011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得罪神的</a:t>
            </a:r>
            <a:r>
              <a:rPr lang="zh-TW" altLang="en-US" dirty="0" smtClean="0"/>
              <a:t>代價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羅馬書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6:23】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因為罪的工價乃是死；惟有神的恩賜，在我們的主基督耶穌裡，乃是永生。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神的預備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羅馬書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5:6-8】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因我們還軟弱的時候，基督就按所定的日期為罪人死。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為義人死，是少有的；為仁人死、或者有敢做的。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惟有基督在我們還作罪人的時候為我們死，神的愛就在此向我們顯明了。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我們的回應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羅馬書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10:9】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你若口裡認耶穌為主，心裡信神叫他從死裡復活，就必得救。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因為人心裡相信，就可以稱義；口裡承認，就可以得救。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600" dirty="0" smtClean="0"/>
              <a:t>誰是真神</a:t>
            </a:r>
            <a:r>
              <a:rPr lang="en-US" altLang="zh-TW" sz="3600" dirty="0" smtClean="0"/>
              <a:t>?</a:t>
            </a:r>
            <a:br>
              <a:rPr lang="en-US" altLang="zh-TW" sz="3600" dirty="0" smtClean="0"/>
            </a:br>
            <a:r>
              <a:rPr lang="en-US" altLang="zh-TW" sz="2800" dirty="0" smtClean="0"/>
              <a:t>【</a:t>
            </a:r>
            <a:r>
              <a:rPr lang="zh-TW" altLang="en-US" sz="2800" dirty="0" smtClean="0"/>
              <a:t>使</a:t>
            </a:r>
            <a:r>
              <a:rPr lang="zh-TW" altLang="en-US" sz="2800" dirty="0"/>
              <a:t>徒行</a:t>
            </a:r>
            <a:r>
              <a:rPr lang="zh-TW" altLang="en-US" sz="2800" dirty="0" smtClean="0"/>
              <a:t>傳</a:t>
            </a:r>
            <a:r>
              <a:rPr lang="en-US" altLang="zh-TW" sz="2800" dirty="0" smtClean="0"/>
              <a:t>17:24-29】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創造宇宙和其中萬物的神，既是天地的主，就不住人手所造的殿，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也不用人手服事，好像缺少什麼；自己倒將生命、氣息、萬物，賜給萬人。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他從一本造出萬族的人，住在全地上，並且預先定準他們的年限和所住的疆界，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要叫他們尋求神，或者可以揣摩而得，其實他離我們各人不遠；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我們既是神所生的，就不當以為神的神性像人用手藝、心思所雕刻的金、銀、石。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神明告官記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台灣台南</a:t>
            </a:r>
            <a:r>
              <a:rPr lang="en-US" altLang="zh-TW" sz="3600" dirty="0" smtClean="0"/>
              <a:t>)</a:t>
            </a:r>
            <a:endParaRPr lang="en-US" sz="3600" dirty="0"/>
          </a:p>
        </p:txBody>
      </p:sp>
      <p:pic>
        <p:nvPicPr>
          <p:cNvPr id="11" name="part I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287463"/>
            <a:ext cx="7924800" cy="531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神明告官記 </a:t>
            </a:r>
            <a:r>
              <a:rPr lang="en-US" altLang="zh-TW" sz="3600" dirty="0" smtClean="0"/>
              <a:t>Part II</a:t>
            </a:r>
            <a:endParaRPr lang="en-US" sz="3600" dirty="0"/>
          </a:p>
        </p:txBody>
      </p:sp>
      <p:pic>
        <p:nvPicPr>
          <p:cNvPr id="4" name="part II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352550"/>
            <a:ext cx="79248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羅馬書</a:t>
            </a:r>
            <a:r>
              <a:rPr lang="en-US" altLang="zh-TW" sz="3200" dirty="0" smtClean="0"/>
              <a:t>1:18-32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原來，神的忿怒從天上顯明在一切不虔不義的人身上，就是那些行不義阻擋真理的人。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神的事情，人所能知道的，原顯明在人心裡，因為神已經給他們顯明。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自從造天地以來，神的永能和神性是明明可知的，雖是眼不能見，但藉著所造之物就可以曉得，叫人無可推諉。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羅馬書</a:t>
            </a:r>
            <a:r>
              <a:rPr lang="en-US" altLang="zh-TW" sz="3200" dirty="0" smtClean="0"/>
              <a:t>1:18-32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因為，他們雖然知道神，卻不當作神榮耀他，也不感謝他。他們的思念變為虛妄，無知的心就昏暗了。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自稱為聰明，反成了愚拙，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將不能朽壞之神的榮耀變為偶像，彷彿必朽壞的人和飛禽、走獸、昆蟲的樣式。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所以，神任憑他們逞著心裡的情慾行污穢的事，以致彼此玷辱自己的身體。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他們將神的真實變為虛謊，去敬拜事奉受造之物，不敬奉那造物的主；主乃是可稱頌的，直到永遠。阿們！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羅馬書</a:t>
            </a:r>
            <a:r>
              <a:rPr lang="en-US" altLang="zh-TW" sz="3200" dirty="0" smtClean="0"/>
              <a:t>1:18-32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534400" cy="541020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因此，神任憑他們放縱可羞恥的情慾。他們的女人把順性的用處變為逆性的用處；</a:t>
            </a: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男人也是如此，棄了女人順性的用處，慾火攻心，彼此貪戀，男和男行可羞恥的事，就在自己身上受這妄為當得的報應。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他們既然故意不認識神，神就任憑他們存邪僻的心，行那些不合理的事；</a:t>
            </a: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裝滿了各樣不義、邪惡、貪婪、惡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毒，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滿心是嫉妒、兇殺、爭競、詭詐、毒恨；</a:t>
            </a: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又是讒毀的、背後說人的、怨恨神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的、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侮慢人的、狂傲的、自誇的、捏造惡事的、違背父母的。</a:t>
            </a: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無知的，背約的，無親情的，不憐憫人的。</a:t>
            </a:r>
          </a:p>
          <a:p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他們雖知道神判定行這樣事的人是當死的，然而他們不但自己去行，還喜歡別人去行。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問題討論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你相信有神嗎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你相信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不相信的理由是建立在甚麼之上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18-32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節。一個從來不上寺廟拜拜的人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拜偶像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。為什麼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有人說失敗的人才需要信仰。你同意嗎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為甚麼一個擁有聰明才智、靠自己力量成功的人需要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】?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26-32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節。你覺得當中哪一種行為最惡劣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上帝認為哪一種最輕微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600" dirty="0" smtClean="0">
                <a:latin typeface="Georgia" pitchFamily="18" charset="0"/>
                <a:ea typeface="標楷體" pitchFamily="65" charset="-120"/>
              </a:rPr>
              <a:t>(ex. gossip </a:t>
            </a:r>
            <a:r>
              <a:rPr lang="en-US" altLang="zh-TW" sz="2600" dirty="0" err="1" smtClean="0">
                <a:latin typeface="Georgia" pitchFamily="18" charset="0"/>
                <a:ea typeface="標楷體" pitchFamily="65" charset="-120"/>
              </a:rPr>
              <a:t>vs</a:t>
            </a:r>
            <a:r>
              <a:rPr lang="en-US" altLang="zh-TW" sz="2600" dirty="0" smtClean="0">
                <a:latin typeface="Georgia" pitchFamily="18" charset="0"/>
                <a:ea typeface="標楷體" pitchFamily="65" charset="-120"/>
              </a:rPr>
              <a:t> murder)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一個從小奉公守法的人可以單靠好行為取悅神嗎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人的景況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羅馬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書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3:23】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世人都犯了罪，虧缺了神的榮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耀。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180</TotalTime>
  <Words>1136</Words>
  <Application>Microsoft Office PowerPoint</Application>
  <PresentationFormat>On-screen Show (4:3)</PresentationFormat>
  <Paragraphs>50</Paragraphs>
  <Slides>12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上帝眼中的我</vt:lpstr>
      <vt:lpstr>誰是真神? 【使徒行傳17:24-29】</vt:lpstr>
      <vt:lpstr>神明告官記 (台灣台南)</vt:lpstr>
      <vt:lpstr>神明告官記 Part II</vt:lpstr>
      <vt:lpstr>羅馬書1:18-32</vt:lpstr>
      <vt:lpstr>羅馬書1:18-32</vt:lpstr>
      <vt:lpstr>羅馬書1:18-32</vt:lpstr>
      <vt:lpstr>問題討論</vt:lpstr>
      <vt:lpstr>人的景況</vt:lpstr>
      <vt:lpstr>得罪神的代價</vt:lpstr>
      <vt:lpstr>神的預備</vt:lpstr>
      <vt:lpstr>我們的回應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Jade</dc:creator>
  <cp:lastModifiedBy>Jade</cp:lastModifiedBy>
  <cp:revision>18</cp:revision>
  <dcterms:created xsi:type="dcterms:W3CDTF">2011-05-05T14:06:46Z</dcterms:created>
  <dcterms:modified xsi:type="dcterms:W3CDTF">2011-05-06T06:42:17Z</dcterms:modified>
</cp:coreProperties>
</file>