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3" r:id="rId8"/>
    <p:sldId id="264" r:id="rId9"/>
    <p:sldId id="265" r:id="rId10"/>
    <p:sldId id="266" r:id="rId11"/>
    <p:sldId id="267" r:id="rId12"/>
    <p:sldId id="262" r:id="rId13"/>
    <p:sldId id="268" r:id="rId14"/>
    <p:sldId id="269" r:id="rId15"/>
    <p:sldId id="270" r:id="rId16"/>
    <p:sldId id="271" r:id="rId17"/>
    <p:sldId id="272" r:id="rId18"/>
    <p:sldId id="276" r:id="rId19"/>
    <p:sldId id="277" r:id="rId20"/>
    <p:sldId id="274" r:id="rId21"/>
    <p:sldId id="273"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7" autoAdjust="0"/>
    <p:restoredTop sz="94660"/>
  </p:normalViewPr>
  <p:slideViewPr>
    <p:cSldViewPr>
      <p:cViewPr varScale="1">
        <p:scale>
          <a:sx n="77" d="100"/>
          <a:sy n="77" d="100"/>
        </p:scale>
        <p:origin x="-84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E0B9F42-DC89-4FDC-B071-980A462205CC}" type="datetimeFigureOut">
              <a:rPr lang="en-US" smtClean="0"/>
              <a:t>3/12/2010</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34428E6C-FEF7-4CE2-97DB-9E6E19E5ECA9}"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0B9F42-DC89-4FDC-B071-980A462205CC}" type="datetimeFigureOut">
              <a:rPr lang="en-US" smtClean="0"/>
              <a:t>3/12/2010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428E6C-FEF7-4CE2-97DB-9E6E19E5EC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0B9F42-DC89-4FDC-B071-980A462205CC}" type="datetimeFigureOut">
              <a:rPr lang="en-US" smtClean="0"/>
              <a:t>3/12/2010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428E6C-FEF7-4CE2-97DB-9E6E19E5ECA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0B9F42-DC89-4FDC-B071-980A462205CC}" type="datetimeFigureOut">
              <a:rPr lang="en-US" smtClean="0"/>
              <a:t>3/12/2010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428E6C-FEF7-4CE2-97DB-9E6E19E5ECA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E0B9F42-DC89-4FDC-B071-980A462205CC}" type="datetimeFigureOut">
              <a:rPr lang="en-US" smtClean="0"/>
              <a:t>3/12/2010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428E6C-FEF7-4CE2-97DB-9E6E19E5ECA9}"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E0B9F42-DC89-4FDC-B071-980A462205CC}" type="datetimeFigureOut">
              <a:rPr lang="en-US" smtClean="0"/>
              <a:t>3/12/2010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4428E6C-FEF7-4CE2-97DB-9E6E19E5ECA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E0B9F42-DC89-4FDC-B071-980A462205CC}" type="datetimeFigureOut">
              <a:rPr lang="en-US" smtClean="0"/>
              <a:t>3/12/2010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4428E6C-FEF7-4CE2-97DB-9E6E19E5ECA9}"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E0B9F42-DC89-4FDC-B071-980A462205CC}" type="datetimeFigureOut">
              <a:rPr lang="en-US" smtClean="0"/>
              <a:t>3/12/2010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4428E6C-FEF7-4CE2-97DB-9E6E19E5ECA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E0B9F42-DC89-4FDC-B071-980A462205CC}" type="datetimeFigureOut">
              <a:rPr lang="en-US" smtClean="0"/>
              <a:t>3/12/2010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4428E6C-FEF7-4CE2-97DB-9E6E19E5EC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E0B9F42-DC89-4FDC-B071-980A462205CC}" type="datetimeFigureOut">
              <a:rPr lang="en-US" smtClean="0"/>
              <a:t>3/12/2010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4428E6C-FEF7-4CE2-97DB-9E6E19E5ECA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E0B9F42-DC89-4FDC-B071-980A462205CC}" type="datetimeFigureOut">
              <a:rPr lang="en-US" smtClean="0"/>
              <a:t>3/12/2010</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34428E6C-FEF7-4CE2-97DB-9E6E19E5ECA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E0B9F42-DC89-4FDC-B071-980A462205CC}" type="datetimeFigureOut">
              <a:rPr lang="en-US" smtClean="0"/>
              <a:t>3/12/2010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4428E6C-FEF7-4CE2-97DB-9E6E19E5ECA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h89-3_kIRDA" TargetMode="External"/><Relationship Id="rId2" Type="http://schemas.openxmlformats.org/officeDocument/2006/relationships/hyperlink" Target="http://www.youtube.com/watch?v=uJIjRWFU4j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youtube.com/watch?v=XjEpB2ikku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youtube.com/watch?v=lmGiu9JfbI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youtube.com/watch?v=rlZgJoA3-a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ElJ4MDaVEdA" TargetMode="External"/><Relationship Id="rId2" Type="http://schemas.openxmlformats.org/officeDocument/2006/relationships/hyperlink" Target="http://www.youtube.com/watch?v=UOe5GpqFJrE" TargetMode="External"/><Relationship Id="rId1" Type="http://schemas.openxmlformats.org/officeDocument/2006/relationships/slideLayout" Target="../slideLayouts/slideLayout2.xml"/><Relationship Id="rId4" Type="http://schemas.openxmlformats.org/officeDocument/2006/relationships/hyperlink" Target="http://www.youtube.com/watch?v=CwETNyWzD3w"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youtube.com/watch?v=-Y-_TsRjm5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ndex.php?title=Praise_Him,_Praise_Him&amp;action=edit&amp;redlink=1" TargetMode="External"/><Relationship Id="rId2" Type="http://schemas.openxmlformats.org/officeDocument/2006/relationships/hyperlink" Target="http://en.wikipedia.org/wiki/Blessed_Assurance"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en.wikipedia.org/wiki/To_God_Be_the_Glor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youtube.com/watch?v=nCg_XS2Yrs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American Christian Music</a:t>
            </a:r>
            <a:endParaRPr lang="en-US" dirty="0"/>
          </a:p>
        </p:txBody>
      </p:sp>
      <p:sp>
        <p:nvSpPr>
          <p:cNvPr id="3" name="Subtitle 2"/>
          <p:cNvSpPr>
            <a:spLocks noGrp="1"/>
          </p:cNvSpPr>
          <p:nvPr>
            <p:ph type="subTitle" idx="1"/>
          </p:nvPr>
        </p:nvSpPr>
        <p:spPr/>
        <p:txBody>
          <a:bodyPr/>
          <a:lstStyle/>
          <a:p>
            <a:r>
              <a:rPr lang="en-US" dirty="0" smtClean="0"/>
              <a:t>Bellman Fellowship 3/12/2010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Until Your Love Broke Through</a:t>
            </a:r>
            <a:endParaRPr lang="en-US" sz="3600" dirty="0"/>
          </a:p>
        </p:txBody>
      </p:sp>
      <p:sp>
        <p:nvSpPr>
          <p:cNvPr id="3" name="Content Placeholder 2"/>
          <p:cNvSpPr>
            <a:spLocks noGrp="1"/>
          </p:cNvSpPr>
          <p:nvPr>
            <p:ph idx="1"/>
          </p:nvPr>
        </p:nvSpPr>
        <p:spPr>
          <a:xfrm>
            <a:off x="457200" y="1371600"/>
            <a:ext cx="8686800" cy="5486400"/>
          </a:xfrm>
        </p:spPr>
        <p:txBody>
          <a:bodyPr>
            <a:noAutofit/>
          </a:bodyPr>
          <a:lstStyle/>
          <a:p>
            <a:r>
              <a:rPr lang="en-US" sz="1600" dirty="0" smtClean="0"/>
              <a:t>Like </a:t>
            </a:r>
            <a:r>
              <a:rPr lang="en-US" sz="1600" dirty="0" smtClean="0"/>
              <a:t>a foolish dreamer, trying to build a highway to the sky</a:t>
            </a:r>
            <a:br>
              <a:rPr lang="en-US" sz="1600" dirty="0" smtClean="0"/>
            </a:br>
            <a:r>
              <a:rPr lang="en-US" sz="1600" dirty="0" smtClean="0"/>
              <a:t>All my hopes would come tumbling down, and I never knew just why</a:t>
            </a:r>
            <a:br>
              <a:rPr lang="en-US" sz="1600" dirty="0" smtClean="0"/>
            </a:br>
            <a:r>
              <a:rPr lang="en-US" sz="1600" dirty="0" smtClean="0"/>
              <a:t>Until today, when you pulled away the clouds that hung like curtains on my eyes</a:t>
            </a:r>
            <a:br>
              <a:rPr lang="en-US" sz="1600" dirty="0" smtClean="0"/>
            </a:br>
            <a:r>
              <a:rPr lang="en-US" sz="1600" dirty="0" smtClean="0"/>
              <a:t>Well I've been blind all these wasted years and I thought I was so wise</a:t>
            </a:r>
            <a:br>
              <a:rPr lang="en-US" sz="1600" dirty="0" smtClean="0"/>
            </a:br>
            <a:r>
              <a:rPr lang="en-US" sz="1600" dirty="0" smtClean="0"/>
              <a:t>But then you took me by surprise</a:t>
            </a:r>
            <a:br>
              <a:rPr lang="en-US" sz="1600" dirty="0" smtClean="0"/>
            </a:br>
            <a:r>
              <a:rPr lang="en-US" sz="1600" dirty="0" smtClean="0"/>
              <a:t/>
            </a:r>
            <a:br>
              <a:rPr lang="en-US" sz="1600" dirty="0" smtClean="0"/>
            </a:br>
            <a:r>
              <a:rPr lang="en-US" sz="1600" dirty="0" smtClean="0"/>
              <a:t>Like waking up from the longest dream, how real it seemed</a:t>
            </a:r>
            <a:br>
              <a:rPr lang="en-US" sz="1600" dirty="0" smtClean="0"/>
            </a:br>
            <a:r>
              <a:rPr lang="en-US" sz="1600" dirty="0" smtClean="0"/>
              <a:t>Until your love broke through</a:t>
            </a:r>
            <a:br>
              <a:rPr lang="en-US" sz="1600" dirty="0" smtClean="0"/>
            </a:br>
            <a:r>
              <a:rPr lang="en-US" sz="1600" dirty="0" smtClean="0"/>
              <a:t>I've been lost in a fantasy, that blinded me</a:t>
            </a:r>
            <a:br>
              <a:rPr lang="en-US" sz="1600" dirty="0" smtClean="0"/>
            </a:br>
            <a:r>
              <a:rPr lang="en-US" sz="1600" dirty="0" smtClean="0"/>
              <a:t>Until your love broke through</a:t>
            </a:r>
            <a:br>
              <a:rPr lang="en-US" sz="1600" dirty="0" smtClean="0"/>
            </a:br>
            <a:r>
              <a:rPr lang="en-US" sz="1600" dirty="0" smtClean="0"/>
              <a:t/>
            </a:r>
            <a:br>
              <a:rPr lang="en-US" sz="1600" dirty="0" smtClean="0"/>
            </a:br>
            <a:r>
              <a:rPr lang="en-US" sz="1600" dirty="0" smtClean="0"/>
              <a:t>All my life I've been searching for that crazy missing part</a:t>
            </a:r>
            <a:br>
              <a:rPr lang="en-US" sz="1600" dirty="0" smtClean="0"/>
            </a:br>
            <a:r>
              <a:rPr lang="en-US" sz="1600" dirty="0" smtClean="0"/>
              <a:t>And with one touch, you just rolled away the stone that held my heart</a:t>
            </a:r>
            <a:br>
              <a:rPr lang="en-US" sz="1600" dirty="0" smtClean="0"/>
            </a:br>
            <a:r>
              <a:rPr lang="en-US" sz="1600" dirty="0" smtClean="0"/>
              <a:t>And now I see that the answer was as easy, as just asking you in</a:t>
            </a:r>
            <a:br>
              <a:rPr lang="en-US" sz="1600" dirty="0" smtClean="0"/>
            </a:br>
            <a:r>
              <a:rPr lang="en-US" sz="1600" dirty="0" smtClean="0"/>
              <a:t>And I am so sure I could never doubt your gentle touch again</a:t>
            </a:r>
            <a:br>
              <a:rPr lang="en-US" sz="1600" dirty="0" smtClean="0"/>
            </a:br>
            <a:r>
              <a:rPr lang="en-US" sz="1600" dirty="0" smtClean="0"/>
              <a:t>It's like the power of the wind</a:t>
            </a:r>
            <a:br>
              <a:rPr lang="en-US" sz="1600" dirty="0" smtClean="0"/>
            </a:br>
            <a:r>
              <a:rPr lang="en-US" sz="1600" dirty="0" smtClean="0"/>
              <a:t/>
            </a:r>
            <a:br>
              <a:rPr lang="en-US" sz="1600" dirty="0" smtClean="0"/>
            </a:br>
            <a:r>
              <a:rPr lang="en-US" sz="1600" dirty="0" smtClean="0"/>
              <a:t>Like waking up from the longest dream, how real it seemed</a:t>
            </a:r>
            <a:br>
              <a:rPr lang="en-US" sz="1600" dirty="0" smtClean="0"/>
            </a:br>
            <a:r>
              <a:rPr lang="en-US" sz="1600" dirty="0" smtClean="0"/>
              <a:t>Until your love broke through</a:t>
            </a:r>
            <a:br>
              <a:rPr lang="en-US" sz="1600" dirty="0" smtClean="0"/>
            </a:br>
            <a:r>
              <a:rPr lang="en-US" sz="1600" dirty="0" smtClean="0"/>
              <a:t>I've been lost in a fantasy, that blinded me</a:t>
            </a:r>
            <a:br>
              <a:rPr lang="en-US" sz="1600" dirty="0" smtClean="0"/>
            </a:br>
            <a:r>
              <a:rPr lang="en-US" sz="1600" dirty="0" smtClean="0"/>
              <a:t>Until your love, until your love, broke </a:t>
            </a:r>
            <a:r>
              <a:rPr lang="en-US" sz="1600" dirty="0" smtClean="0"/>
              <a:t>through</a:t>
            </a:r>
            <a:endParaRPr lang="en-US" sz="1600" dirty="0" smtClean="0"/>
          </a:p>
          <a:p>
            <a:pPr lvl="1"/>
            <a:r>
              <a:rPr lang="en-US" sz="1000" dirty="0" smtClean="0">
                <a:hlinkClick r:id="rId2"/>
              </a:rPr>
              <a:t>http</a:t>
            </a:r>
            <a:r>
              <a:rPr lang="en-US" sz="1000" dirty="0" smtClean="0">
                <a:hlinkClick r:id="rId2"/>
              </a:rPr>
              <a:t>://</a:t>
            </a:r>
            <a:r>
              <a:rPr lang="en-US" sz="1000" dirty="0" smtClean="0">
                <a:hlinkClick r:id="rId2"/>
              </a:rPr>
              <a:t>www.youtube.com/watch?v=uJIjRWFU4jM</a:t>
            </a:r>
            <a:r>
              <a:rPr lang="en-US" sz="1000" dirty="0" smtClean="0"/>
              <a:t>  </a:t>
            </a:r>
            <a:r>
              <a:rPr lang="en-US" sz="1000" dirty="0" smtClean="0">
                <a:hlinkClick r:id="rId3"/>
              </a:rPr>
              <a:t>http://www.youtube.com/watch?v=h89-3_kIRDA</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164336"/>
          </a:xfrm>
        </p:spPr>
        <p:txBody>
          <a:bodyPr/>
          <a:lstStyle/>
          <a:p>
            <a:r>
              <a:rPr lang="en-US" dirty="0" smtClean="0"/>
              <a:t>CCM Magazine </a:t>
            </a:r>
            <a:br>
              <a:rPr lang="en-US" dirty="0" smtClean="0"/>
            </a:br>
            <a:r>
              <a:rPr lang="en-US" sz="2400" dirty="0" smtClean="0">
                <a:solidFill>
                  <a:schemeClr val="tx1"/>
                </a:solidFill>
              </a:rPr>
              <a:t>Christian </a:t>
            </a:r>
            <a:r>
              <a:rPr lang="en-US" sz="2400" dirty="0" smtClean="0">
                <a:solidFill>
                  <a:schemeClr val="tx1"/>
                </a:solidFill>
              </a:rPr>
              <a:t>Music </a:t>
            </a:r>
            <a:r>
              <a:rPr lang="en-US" sz="2400" dirty="0" smtClean="0">
                <a:solidFill>
                  <a:schemeClr val="tx1"/>
                </a:solidFill>
              </a:rPr>
              <a:t>Industrialized</a:t>
            </a:r>
            <a:endParaRPr lang="en-US" sz="2400" dirty="0">
              <a:solidFill>
                <a:schemeClr val="tx1"/>
              </a:solidFill>
            </a:endParaRPr>
          </a:p>
        </p:txBody>
      </p:sp>
      <p:sp>
        <p:nvSpPr>
          <p:cNvPr id="3" name="Content Placeholder 2"/>
          <p:cNvSpPr>
            <a:spLocks noGrp="1"/>
          </p:cNvSpPr>
          <p:nvPr>
            <p:ph idx="1"/>
          </p:nvPr>
        </p:nvSpPr>
        <p:spPr>
          <a:xfrm>
            <a:off x="914400" y="1981200"/>
            <a:ext cx="4114800" cy="4374360"/>
          </a:xfrm>
        </p:spPr>
        <p:txBody>
          <a:bodyPr>
            <a:normAutofit fontScale="77500" lnSpcReduction="20000"/>
          </a:bodyPr>
          <a:lstStyle/>
          <a:p>
            <a:r>
              <a:rPr lang="en-US" dirty="0" smtClean="0"/>
              <a:t>The </a:t>
            </a:r>
            <a:r>
              <a:rPr lang="en-US" dirty="0" smtClean="0"/>
              <a:t>first edition of CCM Magazine was published in July, 1977. </a:t>
            </a:r>
            <a:r>
              <a:rPr lang="en-US" dirty="0" smtClean="0"/>
              <a:t>By </a:t>
            </a:r>
            <a:r>
              <a:rPr lang="en-US" dirty="0" smtClean="0"/>
              <a:t>1976, it was apparent that a new generation of performers who had grown up in the church wanted to play non-secular pop and rock music for other Christians. By the end of the 1970s the term "Jesus music" fell out of use as the movement was replaced by the industry</a:t>
            </a:r>
            <a:endParaRPr lang="en-US" dirty="0"/>
          </a:p>
        </p:txBody>
      </p:sp>
      <p:pic>
        <p:nvPicPr>
          <p:cNvPr id="23554" name="Picture 2" descr="http://www.christianartistassociation.com/uploaded_images/ChrisTomlin500-793735.jpg"/>
          <p:cNvPicPr>
            <a:picLocks noChangeAspect="1" noChangeArrowheads="1"/>
          </p:cNvPicPr>
          <p:nvPr/>
        </p:nvPicPr>
        <p:blipFill>
          <a:blip r:embed="rId2" cstate="print"/>
          <a:srcRect/>
          <a:stretch>
            <a:fillRect/>
          </a:stretch>
        </p:blipFill>
        <p:spPr bwMode="auto">
          <a:xfrm>
            <a:off x="5304000" y="1981200"/>
            <a:ext cx="3839999" cy="4876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Christian Music</a:t>
            </a:r>
            <a:endParaRPr lang="en-US" dirty="0"/>
          </a:p>
        </p:txBody>
      </p:sp>
      <p:sp>
        <p:nvSpPr>
          <p:cNvPr id="3" name="Content Placeholder 2"/>
          <p:cNvSpPr>
            <a:spLocks noGrp="1"/>
          </p:cNvSpPr>
          <p:nvPr>
            <p:ph idx="1"/>
          </p:nvPr>
        </p:nvSpPr>
        <p:spPr/>
        <p:txBody>
          <a:bodyPr/>
          <a:lstStyle/>
          <a:p>
            <a:pPr lvl="1"/>
            <a:r>
              <a:rPr lang="en-US" dirty="0" smtClean="0"/>
              <a:t>Instrumental</a:t>
            </a:r>
          </a:p>
          <a:p>
            <a:pPr lvl="1"/>
            <a:r>
              <a:rPr lang="en-US" dirty="0" smtClean="0"/>
              <a:t>Bluegrass gospel</a:t>
            </a:r>
          </a:p>
          <a:p>
            <a:pPr lvl="1"/>
            <a:r>
              <a:rPr lang="en-US" dirty="0" err="1" smtClean="0"/>
              <a:t>Acapella</a:t>
            </a:r>
            <a:endParaRPr lang="en-US" dirty="0" smtClean="0"/>
          </a:p>
          <a:p>
            <a:pPr lvl="1"/>
            <a:endParaRPr lang="en-US" dirty="0" smtClean="0"/>
          </a:p>
          <a:p>
            <a:r>
              <a:rPr lang="en-US" dirty="0" smtClean="0"/>
              <a:t>Christian Country</a:t>
            </a:r>
            <a:endParaRPr lang="en-US" dirty="0" smtClean="0"/>
          </a:p>
          <a:p>
            <a:r>
              <a:rPr lang="en-US" dirty="0" smtClean="0"/>
              <a:t>Urban </a:t>
            </a:r>
            <a:r>
              <a:rPr lang="en-US" dirty="0" smtClean="0"/>
              <a:t>Gospel</a:t>
            </a:r>
          </a:p>
          <a:p>
            <a:r>
              <a:rPr lang="en-US" dirty="0" smtClean="0"/>
              <a:t>Southern Gospel</a:t>
            </a:r>
          </a:p>
          <a:p>
            <a:r>
              <a:rPr lang="en-US" dirty="0" smtClean="0"/>
              <a:t>Praise &amp; Worship</a:t>
            </a:r>
          </a:p>
          <a:p>
            <a:endParaRPr lang="en-US" dirty="0"/>
          </a:p>
        </p:txBody>
      </p:sp>
      <p:pic>
        <p:nvPicPr>
          <p:cNvPr id="2050" name="Picture 2" descr="http://craigiebuckler.org.uk/youth/images/worship_music.gif"/>
          <p:cNvPicPr>
            <a:picLocks noChangeAspect="1" noChangeArrowheads="1"/>
          </p:cNvPicPr>
          <p:nvPr/>
        </p:nvPicPr>
        <p:blipFill>
          <a:blip r:embed="rId2" cstate="print"/>
          <a:srcRect/>
          <a:stretch>
            <a:fillRect/>
          </a:stretch>
        </p:blipFill>
        <p:spPr bwMode="auto">
          <a:xfrm rot="583547">
            <a:off x="4992671" y="2884622"/>
            <a:ext cx="3409950" cy="29432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Country</a:t>
            </a:r>
            <a:endParaRPr lang="en-US" dirty="0"/>
          </a:p>
        </p:txBody>
      </p:sp>
      <p:sp>
        <p:nvSpPr>
          <p:cNvPr id="3" name="Content Placeholder 2"/>
          <p:cNvSpPr>
            <a:spLocks noGrp="1"/>
          </p:cNvSpPr>
          <p:nvPr>
            <p:ph idx="1"/>
          </p:nvPr>
        </p:nvSpPr>
        <p:spPr/>
        <p:txBody>
          <a:bodyPr/>
          <a:lstStyle/>
          <a:p>
            <a:r>
              <a:rPr lang="en-US" dirty="0" smtClean="0">
                <a:hlinkClick r:id="rId2"/>
              </a:rPr>
              <a:t>http://www.youtube.com/watch?v=XjEpB2ikkuE</a:t>
            </a:r>
            <a:endParaRPr lang="en-US" dirty="0"/>
          </a:p>
        </p:txBody>
      </p:sp>
      <p:pic>
        <p:nvPicPr>
          <p:cNvPr id="25602" name="Picture 2" descr="http://image.listen.com/img/356x237/2/6/9/9/1159962_356x237.jpg"/>
          <p:cNvPicPr>
            <a:picLocks noChangeAspect="1" noChangeArrowheads="1"/>
          </p:cNvPicPr>
          <p:nvPr/>
        </p:nvPicPr>
        <p:blipFill>
          <a:blip r:embed="rId3" cstate="print"/>
          <a:srcRect/>
          <a:stretch>
            <a:fillRect/>
          </a:stretch>
        </p:blipFill>
        <p:spPr bwMode="auto">
          <a:xfrm>
            <a:off x="2895600" y="3352800"/>
            <a:ext cx="4267200" cy="284080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a:t>
            </a:r>
            <a:r>
              <a:rPr lang="en-US" dirty="0" smtClean="0"/>
              <a:t>Gospel</a:t>
            </a:r>
            <a:endParaRPr lang="en-US" dirty="0"/>
          </a:p>
        </p:txBody>
      </p:sp>
      <p:sp>
        <p:nvSpPr>
          <p:cNvPr id="3" name="Content Placeholder 2"/>
          <p:cNvSpPr>
            <a:spLocks noGrp="1"/>
          </p:cNvSpPr>
          <p:nvPr>
            <p:ph idx="1"/>
          </p:nvPr>
        </p:nvSpPr>
        <p:spPr>
          <a:xfrm>
            <a:off x="914400" y="1783560"/>
            <a:ext cx="7010400" cy="4572000"/>
          </a:xfrm>
        </p:spPr>
        <p:txBody>
          <a:bodyPr>
            <a:normAutofit fontScale="92500" lnSpcReduction="20000"/>
          </a:bodyPr>
          <a:lstStyle/>
          <a:p>
            <a:r>
              <a:rPr lang="en-US" dirty="0" err="1" smtClean="0"/>
              <a:t>Andraé</a:t>
            </a:r>
            <a:r>
              <a:rPr lang="en-US" dirty="0" smtClean="0"/>
              <a:t> </a:t>
            </a:r>
            <a:r>
              <a:rPr lang="en-US" dirty="0" smtClean="0"/>
              <a:t>Crouch</a:t>
            </a:r>
          </a:p>
          <a:p>
            <a:pPr lvl="1"/>
            <a:r>
              <a:rPr lang="en-US" dirty="0" smtClean="0"/>
              <a:t>Jesus is the Answer for the World Today</a:t>
            </a:r>
          </a:p>
          <a:p>
            <a:pPr lvl="1"/>
            <a:r>
              <a:rPr lang="en-US" dirty="0" smtClean="0"/>
              <a:t>Through it All</a:t>
            </a:r>
          </a:p>
          <a:p>
            <a:pPr lvl="1"/>
            <a:r>
              <a:rPr lang="en-US" dirty="0" smtClean="0"/>
              <a:t>Soon and Very Soon</a:t>
            </a:r>
          </a:p>
          <a:p>
            <a:pPr lvl="1"/>
            <a:r>
              <a:rPr lang="en-US" dirty="0" smtClean="0"/>
              <a:t>My Tribute</a:t>
            </a:r>
          </a:p>
          <a:p>
            <a:pPr lvl="1"/>
            <a:endParaRPr lang="en-US" dirty="0" smtClean="0"/>
          </a:p>
          <a:p>
            <a:pPr lvl="1"/>
            <a:r>
              <a:rPr lang="en-US" dirty="0" smtClean="0">
                <a:hlinkClick r:id="rId2"/>
              </a:rPr>
              <a:t>http://www.youtube.com/watch?v=lmGiu9JfbIs</a:t>
            </a:r>
            <a:endParaRPr lang="en-US" dirty="0" smtClean="0"/>
          </a:p>
          <a:p>
            <a:pPr lvl="1"/>
            <a:endParaRPr lang="en-US" dirty="0" smtClean="0"/>
          </a:p>
          <a:p>
            <a:r>
              <a:rPr lang="en-US" dirty="0" smtClean="0"/>
              <a:t>Shirley </a:t>
            </a:r>
            <a:r>
              <a:rPr lang="en-US" dirty="0" smtClean="0"/>
              <a:t>Caesar</a:t>
            </a:r>
          </a:p>
          <a:p>
            <a:r>
              <a:rPr lang="en-US" dirty="0" smtClean="0"/>
              <a:t>The </a:t>
            </a:r>
            <a:r>
              <a:rPr lang="en-US" dirty="0" err="1" smtClean="0"/>
              <a:t>Winan’s</a:t>
            </a:r>
            <a:endParaRPr lang="en-US" dirty="0" smtClean="0"/>
          </a:p>
          <a:p>
            <a:r>
              <a:rPr lang="en-US" b="1" dirty="0" smtClean="0"/>
              <a:t>…</a:t>
            </a:r>
          </a:p>
          <a:p>
            <a:endParaRPr lang="en-US" dirty="0" smtClean="0"/>
          </a:p>
          <a:p>
            <a:pPr lvl="1"/>
            <a:endParaRPr lang="en-US" dirty="0"/>
          </a:p>
        </p:txBody>
      </p:sp>
      <p:pic>
        <p:nvPicPr>
          <p:cNvPr id="26626" name="Picture 2" descr="http://www.sauter-pianos.de/images/cms/AndraeCrouch.JPG"/>
          <p:cNvPicPr>
            <a:picLocks noChangeAspect="1" noChangeArrowheads="1"/>
          </p:cNvPicPr>
          <p:nvPr/>
        </p:nvPicPr>
        <p:blipFill>
          <a:blip r:embed="rId3" cstate="print"/>
          <a:srcRect/>
          <a:stretch>
            <a:fillRect/>
          </a:stretch>
        </p:blipFill>
        <p:spPr bwMode="auto">
          <a:xfrm>
            <a:off x="6522720" y="3581400"/>
            <a:ext cx="2621280" cy="3276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Southern Gospel</a:t>
            </a:r>
            <a:endParaRPr lang="en-US" dirty="0"/>
          </a:p>
        </p:txBody>
      </p:sp>
      <p:sp>
        <p:nvSpPr>
          <p:cNvPr id="3" name="Content Placeholder 2"/>
          <p:cNvSpPr>
            <a:spLocks noGrp="1"/>
          </p:cNvSpPr>
          <p:nvPr>
            <p:ph idx="1"/>
          </p:nvPr>
        </p:nvSpPr>
        <p:spPr>
          <a:xfrm>
            <a:off x="914400" y="1783560"/>
            <a:ext cx="3276600" cy="4572000"/>
          </a:xfrm>
        </p:spPr>
        <p:txBody>
          <a:bodyPr>
            <a:normAutofit/>
          </a:bodyPr>
          <a:lstStyle/>
          <a:p>
            <a:r>
              <a:rPr lang="en-US" dirty="0" smtClean="0"/>
              <a:t>Sometimes </a:t>
            </a:r>
            <a:r>
              <a:rPr lang="en-US" dirty="0" smtClean="0"/>
              <a:t>marketed as Quartet </a:t>
            </a:r>
            <a:r>
              <a:rPr lang="en-US" dirty="0" smtClean="0"/>
              <a:t>music</a:t>
            </a:r>
            <a:endParaRPr lang="en-US" dirty="0" smtClean="0">
              <a:hlinkClick r:id="rId2"/>
            </a:endParaRPr>
          </a:p>
          <a:p>
            <a:r>
              <a:rPr lang="en-US" dirty="0" smtClean="0">
                <a:hlinkClick r:id="rId2"/>
              </a:rPr>
              <a:t>http</a:t>
            </a:r>
            <a:r>
              <a:rPr lang="en-US" dirty="0" smtClean="0">
                <a:hlinkClick r:id="rId2"/>
              </a:rPr>
              <a:t>://</a:t>
            </a:r>
            <a:r>
              <a:rPr lang="en-US" dirty="0" smtClean="0">
                <a:hlinkClick r:id="rId2"/>
              </a:rPr>
              <a:t>www.youtube.com/watch?v=rlZgJoA3-ao</a:t>
            </a:r>
            <a:endParaRPr lang="en-US" dirty="0" smtClean="0"/>
          </a:p>
          <a:p>
            <a:r>
              <a:rPr lang="en-US" dirty="0" smtClean="0"/>
              <a:t>Gaither Homecoming</a:t>
            </a:r>
            <a:endParaRPr lang="en-US" dirty="0" smtClean="0"/>
          </a:p>
        </p:txBody>
      </p:sp>
      <p:pic>
        <p:nvPicPr>
          <p:cNvPr id="27650" name="Picture 2" descr="http://z.about.com/d/christianmusic/1/0/u/g/gaithervocalband_idobelieve.jpg"/>
          <p:cNvPicPr>
            <a:picLocks noChangeAspect="1" noChangeArrowheads="1"/>
          </p:cNvPicPr>
          <p:nvPr/>
        </p:nvPicPr>
        <p:blipFill>
          <a:blip r:embed="rId3" cstate="print"/>
          <a:srcRect/>
          <a:stretch>
            <a:fillRect/>
          </a:stretch>
        </p:blipFill>
        <p:spPr bwMode="auto">
          <a:xfrm>
            <a:off x="4381500" y="2095500"/>
            <a:ext cx="4762500" cy="47625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Praise &amp; Worship</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Maranatha</a:t>
            </a:r>
            <a:r>
              <a:rPr lang="en-US" dirty="0" smtClean="0"/>
              <a:t>! Music</a:t>
            </a:r>
          </a:p>
          <a:p>
            <a:r>
              <a:rPr lang="en-US" dirty="0" smtClean="0"/>
              <a:t>Vineyard</a:t>
            </a:r>
          </a:p>
          <a:p>
            <a:r>
              <a:rPr lang="en-US" dirty="0" smtClean="0"/>
              <a:t>Integrity Music</a:t>
            </a:r>
          </a:p>
          <a:p>
            <a:r>
              <a:rPr lang="en-US" dirty="0" smtClean="0"/>
              <a:t>Passion</a:t>
            </a:r>
          </a:p>
          <a:p>
            <a:r>
              <a:rPr lang="en-US" dirty="0" err="1" smtClean="0"/>
              <a:t>Hillsong</a:t>
            </a:r>
            <a:endParaRPr lang="en-US" dirty="0" smtClean="0"/>
          </a:p>
          <a:p>
            <a:endParaRPr lang="en-US" dirty="0" smtClean="0"/>
          </a:p>
          <a:p>
            <a:r>
              <a:rPr lang="en-US" dirty="0" smtClean="0"/>
              <a:t>Worship Leaders/Song Writers</a:t>
            </a:r>
          </a:p>
          <a:p>
            <a:pPr lvl="1"/>
            <a:r>
              <a:rPr lang="en-US" dirty="0" smtClean="0"/>
              <a:t>Don Moen, Ron </a:t>
            </a:r>
            <a:r>
              <a:rPr lang="en-US" dirty="0" err="1" smtClean="0"/>
              <a:t>Kenoly</a:t>
            </a:r>
            <a:r>
              <a:rPr lang="en-US" dirty="0" smtClean="0"/>
              <a:t>, Bob </a:t>
            </a:r>
            <a:r>
              <a:rPr lang="en-US" dirty="0" err="1" smtClean="0"/>
              <a:t>Fitts</a:t>
            </a:r>
            <a:r>
              <a:rPr lang="en-US" dirty="0" smtClean="0"/>
              <a:t>, Paul </a:t>
            </a:r>
            <a:r>
              <a:rPr lang="en-US" dirty="0" err="1" smtClean="0"/>
              <a:t>Baloche</a:t>
            </a:r>
            <a:r>
              <a:rPr lang="en-US" dirty="0" smtClean="0"/>
              <a:t>, </a:t>
            </a:r>
            <a:r>
              <a:rPr lang="en-US" dirty="0" smtClean="0"/>
              <a:t>Lenny LeBlanc, Martin </a:t>
            </a:r>
            <a:r>
              <a:rPr lang="en-US" dirty="0" err="1" smtClean="0"/>
              <a:t>Nystrom</a:t>
            </a:r>
            <a:r>
              <a:rPr lang="en-US" dirty="0" smtClean="0"/>
              <a:t>, </a:t>
            </a:r>
            <a:r>
              <a:rPr lang="en-US" dirty="0" smtClean="0"/>
              <a:t>Darlene </a:t>
            </a:r>
            <a:r>
              <a:rPr lang="en-US" dirty="0" err="1" smtClean="0"/>
              <a:t>Zschech</a:t>
            </a:r>
            <a:r>
              <a:rPr lang="en-US" dirty="0" smtClean="0"/>
              <a:t>, Matt Redman</a:t>
            </a:r>
            <a:endParaRPr lang="en-US" dirty="0"/>
          </a:p>
        </p:txBody>
      </p:sp>
      <p:pic>
        <p:nvPicPr>
          <p:cNvPr id="31746" name="Picture 2" descr="The Best of Hosanna! Music"/>
          <p:cNvPicPr>
            <a:picLocks noChangeAspect="1" noChangeArrowheads="1"/>
          </p:cNvPicPr>
          <p:nvPr/>
        </p:nvPicPr>
        <p:blipFill>
          <a:blip r:embed="rId2" cstate="print"/>
          <a:srcRect/>
          <a:stretch>
            <a:fillRect/>
          </a:stretch>
        </p:blipFill>
        <p:spPr bwMode="auto">
          <a:xfrm rot="667336">
            <a:off x="5735176" y="1391775"/>
            <a:ext cx="2857500" cy="28575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Popular Worship Songs in the 90’s</a:t>
            </a:r>
            <a:endParaRPr lang="en-US" dirty="0"/>
          </a:p>
        </p:txBody>
      </p:sp>
      <p:sp>
        <p:nvSpPr>
          <p:cNvPr id="3" name="Content Placeholder 2"/>
          <p:cNvSpPr>
            <a:spLocks noGrp="1"/>
          </p:cNvSpPr>
          <p:nvPr>
            <p:ph idx="1"/>
          </p:nvPr>
        </p:nvSpPr>
        <p:spPr>
          <a:xfrm>
            <a:off x="914400" y="2209800"/>
            <a:ext cx="8077200" cy="4145760"/>
          </a:xfrm>
        </p:spPr>
        <p:txBody>
          <a:bodyPr>
            <a:normAutofit fontScale="92500"/>
          </a:bodyPr>
          <a:lstStyle/>
          <a:p>
            <a:r>
              <a:rPr lang="en-US" dirty="0" smtClean="0"/>
              <a:t>Ancient of Days</a:t>
            </a:r>
          </a:p>
          <a:p>
            <a:pPr lvl="1"/>
            <a:r>
              <a:rPr lang="en-US" dirty="0" smtClean="0">
                <a:hlinkClick r:id="rId2"/>
              </a:rPr>
              <a:t>http</a:t>
            </a:r>
            <a:r>
              <a:rPr lang="en-US" dirty="0" smtClean="0">
                <a:hlinkClick r:id="rId2"/>
              </a:rPr>
              <a:t>://</a:t>
            </a:r>
            <a:r>
              <a:rPr lang="en-US" dirty="0" smtClean="0">
                <a:hlinkClick r:id="rId2"/>
              </a:rPr>
              <a:t>www.youtube.com/watch?v=UOe5GpqFJrE</a:t>
            </a:r>
            <a:endParaRPr lang="en-US" dirty="0" smtClean="0"/>
          </a:p>
          <a:p>
            <a:r>
              <a:rPr lang="en-US" dirty="0" smtClean="0"/>
              <a:t>I worship You Almighty God</a:t>
            </a:r>
          </a:p>
          <a:p>
            <a:pPr lvl="1"/>
            <a:r>
              <a:rPr lang="en-US" dirty="0" smtClean="0">
                <a:hlinkClick r:id="rId3"/>
              </a:rPr>
              <a:t>http://</a:t>
            </a:r>
            <a:r>
              <a:rPr lang="en-US" dirty="0" smtClean="0">
                <a:hlinkClick r:id="rId3"/>
              </a:rPr>
              <a:t>www.youtube.com/watch?v=ElJ4MDaVEdA</a:t>
            </a:r>
            <a:endParaRPr lang="en-US" dirty="0" smtClean="0"/>
          </a:p>
          <a:p>
            <a:r>
              <a:rPr lang="en-US" dirty="0" smtClean="0"/>
              <a:t>There is None Like You</a:t>
            </a:r>
          </a:p>
          <a:p>
            <a:pPr lvl="1"/>
            <a:r>
              <a:rPr lang="en-US" dirty="0" smtClean="0">
                <a:hlinkClick r:id="rId4"/>
              </a:rPr>
              <a:t>http://</a:t>
            </a:r>
            <a:r>
              <a:rPr lang="en-US" dirty="0" smtClean="0">
                <a:hlinkClick r:id="rId4"/>
              </a:rPr>
              <a:t>www.youtube.com/watch?v=CwETNyWzD3w</a:t>
            </a:r>
            <a:endParaRPr lang="en-US" dirty="0" smtClean="0"/>
          </a:p>
          <a:p>
            <a:pPr lvl="1"/>
            <a:endParaRPr lang="en-US" dirty="0" smtClean="0"/>
          </a:p>
          <a:p>
            <a:r>
              <a:rPr lang="en-US" dirty="0" smtClean="0"/>
              <a:t>Contemporary praise &amp; worship goes international</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Contemporary – Inspirational </a:t>
            </a:r>
            <a:endParaRPr lang="en-US" dirty="0"/>
          </a:p>
        </p:txBody>
      </p:sp>
      <p:sp>
        <p:nvSpPr>
          <p:cNvPr id="3" name="Content Placeholder 2"/>
          <p:cNvSpPr>
            <a:spLocks noGrp="1"/>
          </p:cNvSpPr>
          <p:nvPr>
            <p:ph idx="1"/>
          </p:nvPr>
        </p:nvSpPr>
        <p:spPr/>
        <p:txBody>
          <a:bodyPr/>
          <a:lstStyle/>
          <a:p>
            <a:r>
              <a:rPr lang="en-US" dirty="0" smtClean="0"/>
              <a:t>Amy Grant</a:t>
            </a:r>
          </a:p>
          <a:p>
            <a:r>
              <a:rPr lang="en-US" dirty="0" smtClean="0"/>
              <a:t>Steve Green</a:t>
            </a:r>
          </a:p>
          <a:p>
            <a:r>
              <a:rPr lang="en-US" dirty="0" smtClean="0"/>
              <a:t>Steven Curtis Chapman</a:t>
            </a:r>
          </a:p>
          <a:p>
            <a:r>
              <a:rPr lang="en-US" dirty="0" smtClean="0"/>
              <a:t>Sandi Patti</a:t>
            </a:r>
          </a:p>
          <a:p>
            <a:r>
              <a:rPr lang="en-US" dirty="0" smtClean="0"/>
              <a:t>Michael W Smith</a:t>
            </a:r>
          </a:p>
          <a:p>
            <a:r>
              <a:rPr lang="en-US" dirty="0" smtClean="0"/>
              <a:t>Wayne Watson</a:t>
            </a:r>
          </a:p>
          <a:p>
            <a:r>
              <a:rPr lang="en-US" dirty="0" smtClean="0"/>
              <a:t>Russ </a:t>
            </a:r>
            <a:r>
              <a:rPr lang="en-US" dirty="0" err="1" smtClean="0"/>
              <a:t>Taff</a:t>
            </a:r>
            <a:endParaRPr lang="en-US" dirty="0"/>
          </a:p>
        </p:txBody>
      </p:sp>
      <p:pic>
        <p:nvPicPr>
          <p:cNvPr id="32770" name="Picture 2" descr="http://2.bp.blogspot.com/_iE0ZfK3uSUo/SXJyclVLTQI/AAAAAAAAAGc/_7xl6G4sDlo/s320/Our+Hymns.jpg"/>
          <p:cNvPicPr>
            <a:picLocks noChangeAspect="1" noChangeArrowheads="1"/>
          </p:cNvPicPr>
          <p:nvPr/>
        </p:nvPicPr>
        <p:blipFill>
          <a:blip r:embed="rId2" cstate="print"/>
          <a:srcRect/>
          <a:stretch>
            <a:fillRect/>
          </a:stretch>
        </p:blipFill>
        <p:spPr bwMode="auto">
          <a:xfrm>
            <a:off x="5257800" y="2935021"/>
            <a:ext cx="3886201" cy="392298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Rock</a:t>
            </a:r>
            <a:endParaRPr lang="en-US" dirty="0"/>
          </a:p>
        </p:txBody>
      </p:sp>
      <p:sp>
        <p:nvSpPr>
          <p:cNvPr id="3" name="Content Placeholder 2"/>
          <p:cNvSpPr>
            <a:spLocks noGrp="1"/>
          </p:cNvSpPr>
          <p:nvPr>
            <p:ph idx="1"/>
          </p:nvPr>
        </p:nvSpPr>
        <p:spPr/>
        <p:txBody>
          <a:bodyPr/>
          <a:lstStyle/>
          <a:p>
            <a:r>
              <a:rPr lang="en-US" dirty="0" smtClean="0"/>
              <a:t>Petra – One of the pioneers in Christian Rock</a:t>
            </a:r>
          </a:p>
          <a:p>
            <a:r>
              <a:rPr lang="en-US" dirty="0" smtClean="0"/>
              <a:t>Phil </a:t>
            </a:r>
            <a:r>
              <a:rPr lang="en-US" dirty="0" err="1" smtClean="0"/>
              <a:t>Keaggy</a:t>
            </a:r>
            <a:r>
              <a:rPr lang="en-US" dirty="0" smtClean="0"/>
              <a:t> – One of the best guitar masters in the world</a:t>
            </a:r>
          </a:p>
          <a:p>
            <a:r>
              <a:rPr lang="en-US" dirty="0" smtClean="0"/>
              <a:t>DC Talk –  Most popular group in the 90’s</a:t>
            </a:r>
          </a:p>
          <a:p>
            <a:r>
              <a:rPr lang="en-US" dirty="0" smtClean="0"/>
              <a:t>Third Day – Rock group remain true to their calling</a:t>
            </a:r>
          </a:p>
          <a:p>
            <a:endParaRPr lang="en-US" dirty="0" smtClean="0"/>
          </a:p>
          <a:p>
            <a:r>
              <a:rPr lang="en-US" dirty="0" smtClean="0"/>
              <a:t>Christian Rock and Festivals</a:t>
            </a:r>
          </a:p>
          <a:p>
            <a:endParaRPr lang="en-US" dirty="0" smtClean="0"/>
          </a:p>
        </p:txBody>
      </p:sp>
      <p:sp>
        <p:nvSpPr>
          <p:cNvPr id="34818" name="AutoShape 2" descr="data:image/jpg;base64,/9j/4AAQSkZJRgABAQAAAQABAAD/2wBDAAkGBwgHBgkIBwgKCgkLDRYPDQwMDRsUFRAWIB0iIiAdHx8kKDQsJCYxJx8fLT0tMTU3Ojo6Iys/RD84QzQ5Ojf/2wBDAQoKCg0MDRoPDxo3JR8lNzc3Nzc3Nzc3Nzc3Nzc3Nzc3Nzc3Nzc3Nzc3Nzc3Nzc3Nzc3Nzc3Nzc3Nzc3Nzc3Nzf/wAARCABmAGgDASIAAhEBAxEB/8QAGwAAAgMBAQEAAAAAAAAAAAAABQYAAwQCAQf/xAA4EAACAQMDAgQFAwIFBAMAAAABAgMABBESITEFEyJBUWEGFHGBkTKh8COxFSRCYsElNNHxUqLh/8QAGQEAAwEBAQAAAAAAAAAAAAAAAQIDBAAF/8QAKREAAgEDBAIBAgcAAAAAAAAAAQIAAxEhBBITMSJBURRhMkJScYGR8P/aAAwDAQACEQMRAD8Ay6PUftUAycVUOpWakI06D/cWGP71sjw8YdGVlO4YHmvRV1boyJBHcqCbYNYLy6nt5ZVRUKKu2xJ1aSwPP+2jAjzwRQjqNuXkv5CxxFCrKuP9RVhn8E7e9FjicBObie9hu1iHbcZGT2SNW4Bx4vevF6lc/K6iIu4BrJ0nBHa7nGftn70VljZb21EhydMmpgMZwF8t6BJFL8h+sCTtli+nlfluMZ9Ns/f2qZJB7nWha5mlhuIVQKYzpD6gc7sFGDnb9XpWROqXXywOmLWoMhOkkEaFfHOx8WM+1Erm0M99b5YiNU1sMZ1YZSBny3oEIpDZEdwa+0WZtIwVMMZAweMDbPtTlyDiC0LSX05n7cSLhZGEmQT4dbIMDP8AtJJNben96W0hknkVnlRX8KaQMgbcmsgjeEvcxyYSS5kgdCvI7rnOc7c+9MPw9eJa9CtYntkld4E1ysm5UgHAG+MA128/vOtKbHpNz1GUJaxaz5sdgv1NWdS6TcdNkWO6RVJGQVOQR9aYrT4ggtIVigtXRF4AYDP196tuPiVJUw9krgcB2BGfpik5Km7AxG2LbuJXb25FSjnU+pDqCqptYoinBQcVKqHJGREK/efHHP8ATUEDcngU6/DPU7m2+G4ViK6ROV7hjBIGc4yRt5/mk6K2adCEJLAEhfXHl/PSiHSOpC2he0lydbqwI4yDx+K8sELebVGRfqfVn6Tc3iGTt2Yc4wIwTgeuRWOb4Mu5VvQ13AonjVVzqBGAR6Y5Iruyt/8AIRzSXiRysgPbVift9ahknbAMkm441GtILECxk2AvkQbc9IvLe4t5LswCSMOGETEq2cYIzj0oUnRJTBpaRc9rRkZ57Pb/ABnempLeZmCgPqPHNez2bwFe8oBIz+oH/mrY9xCPiCflj80suAAIihB9yDn9qGp0GYwBDNGMQ9vIBzntqn4yv70Rt7z/AKzd2ramAZVjAwQDpGfp50YjgUsNWB9s0FYNf7QMhFr+4vL0aX58SmZPly5kZcHUT3GYD/7DJ9qafhzo0ENgidQmRtACRhGKgoBgE+/sNv7DavTYJosW6zaxy8hCg/asV3btZAGeSJQ2cHUPL+GkLA9G0IQzdc9Gs0DSW12iHHhWQgj80Gmtu1zNE5PIRgcftQT4m69/hrwwWzJJNICXIIOgZwPXc/8AFAW62XtDJLdTa9ZXt91sn39MVPl2H5lBS3faOnaBJ1HGB5qTUpTsupHuhDPII2OO4shJ/tUpG1lvX+/qOul3e4oJcdplxkYUrscc1SjgyqxPnvRdOjxzsD3kCeQSTUW/atR6HZxRESMquOGaQg/+KzcqiVWjUaOvw7J8102J4eBt6cUTuVkt4JZsglFJxnODjalz4Zv7TpiC1maN4M6g3dBIJ9vSjHV7vpl50e+SO5jbNu4KI2d8HbmtCVlKgAwVKTKbmFbS378aSOwUMoOzBuR68VpgSwHcLSCQxHDgtgKcZ3x7Y/nC50a/s7bocMc0iRPCGixG2r9LFdh58Z3pLt765uM2imcAq/eEhyLhtZIdgPTcY42+lF6mO4ipc9Q10rqKXPW7m5fUYFvGZWVshUzsB6j70+RfKzxaopMqDyoz/wCq+ad0WE8MEmI3mXw7HGcjG33rcZpYLWUSOGt9OWWNsZ2zjbasy1ipJ9GauEMLfEZ+vdTghsJVsLl5LnT4BHvg59fpmkvqc/UepzK0xAIBXBfSCD5YFE1tbYJGxhn1lQSCu4+ufrVNrPazTTJFHvC2kgsDnbn85FK1YtmEUQuLwNL0OdvHPcIJDtjc4Hvn+bVibpNysuljEQeXUnA9uKcltrGXPeMajyz5/wA/npXTwdNVRGkcS4/VpBJI+wpPqSDaE6Ze4At+mLDEFkuI23yNI8Wd+c8VKOJF0+NiWiZuRxj9qlJzGMKKzIUZf6pTbfQFGNNcqrqqqynxD/UMH6+9V31rZyhpGhXxYySSMmgnXwlhbQNboFctyGPGD5Ggg3GUZ+Nb2xCXVr6Tp1vrXTqJGgOgOft9KCnr1yZHbVbsuwKNCmP3Gf3rBZPPIrIqPKcEKSWIH4rXHdXykaI+8Dsy41g/b/zWgUwvczNWLnBxCcHxCqxqk3ToCmTqWLKEH18x5+hojbX/AMK9mKSNeoJcINHZOlyBufIgNyc8Gla66bcSASR2U0UjjwxrG3j3PA8vpVfZuemhZFjuIZAcSMvh0+eOMg8UONfUUu4Nz1GqOSPqMwlhtm0wkAd2IqSrHGcbgjg+eCBWm9SRbObDKAkbEDIxtvx9qXIer3rRkG+mDE4Op8geY58s1aer9YUMwvFZCMME0E8eh/vvSFG6lhVFr5zGrtmRYn1+IBUdV3wwAB3J4J3+h9aFfD3Smi792Q0ks2GBUeTFjv77Vgl6xdPYALdO7O2CXkXIHoNhjP8A6rmz6/dSBIkdogNtQKjOBxuCK4KwBtAWS4v6jObabSCHVc//AC228z516sCBv+8YLnOnRvj2NK911S8gLKLi4jMezRyoGxgnzAG+9WW3WI/1XM0rJpGnTBg5Pqc8fSk2MI3KpNozxwW8ZObmR8nzB4qVgtdd0oeORyPLIIzUoW+TG3t6WbXgRYx4nxj23oL8TWdvP08yPOY+0cgsvhA9NvPitobTuO5uoz4s8fWlv4nuYuylrG7tLq1SDbAHpsefOupod4zEq1BsIIi8GK4KkqT6GoJnDAiRgfLBxV9o8i3C9kZcnG3nR6K2n7jSG1ifIBxpYHPGOPqa2MwXuY6VMsMRdju5I3Da2ODnBY4/GaIP1ppoRFPbwMgI3EYBx6Zzmtd586Cn+ThPZ3UxIAdz55G+fesVzYzS6p44IowTkojcHzpfFskRiKiYWZY7ztl1VpCjcAuw+mcHevBeTKNCzzgeokO1XnpVzoVkRWLbaQwJFZ5YJLdjHMhRxyDzT+JkyHAuRIt5Og0rczAHkajvUF3OGLCdsk5JO5qxbO4ZFcW8hRuHA2NUHTn29+aOJ3kJ3LO85BmlDNjALDfGMc/QVwGwrKGXDcjHNbhJbPaaRbyMinDPo/ST5g1ilWPueBXC8AHc0BiBgRmaYL+e1ZWt5VQjnCgb1KttelvKyCaKYaiMFcEfepSMad8iVTmt4x6nh7VtJJqD4UsBtwBmvnM0hmleVv1OxY/en/4m6iOn9Lkj7ZaWcFFJBwhxuc+v96+enYVLTXIJMtrAqsFE2dMkjiu0Z9gOSaaBDrWKaG7ITWEZVIwc78Y55oF8LJG/VF7ih8I2FIzjanNbAJ/TRVVdQZcH3yBU9Q4VrTRoqRaneY+oWs0w7ls+Rp4i/Up9c54zih62jF0N0blZBgsrPqVskjGc/wA/uyWXYtpJ1kMQ7TbnUMqCoOCPseak/wArOpZ5EchvJgDsf+CD+D6bQWqwwBianpJe98wLcgW8KPESsUcrq+jHhGdvP3rBeQ9Ou0IluX+ZQaUlKrg+a5x5Uzx2/T8E6o5AWYlWkGnJGCD+P2oNL8L2LTMEvAVwfCXBZecY/nkadKgvm4kq1M28QD/MHW0AkgDQ9biV3AykoPn/AM12losbPF8/aCWT9RZRhj9TXk3wpOu8E6OudmyM/wB964X4Vu2GVuEJz4hg/wA5q+5D+aZitTrZOelStCzFbxUbVh4lXkj0A+lX3UNmYWklaDuggo3c8QBPv6fT+1Cx0O/jm0TqYjxnUDn8fer7rpJtQs1qe66+Nu4MeH2H5pjtJ/FFXeFPjNNlLErxtGiKVGGCEkHc+QO+xFSl1VZ3IRMk7+EVKLUhfMVdQ1sCEfiTqHzl60cYKJD4DsBqbzP70KzqG9SpVaYsotMtQkubw78MWxmWdhJoBIQkDfHNNtn02Upp+akJJGWBwePX7VKlYdSTunr6JRxiaB0pUm7pmfuFdDuCQzDBGCwxnk7H1NdwW2iSSOQ92JySFLsMFiSds43LE+5JqVKyq7dXmpqVO97T2I2twzp2CrSf1GJkJ1E5OTvufE35PrXSWaXGXQBNajX4j4gQwwfyfyalSl3sPcPEn6RObK2trVEEduketiW0DluMmurq7hsiAImyzhTjHJH/AO1KlICS2YSNoxBd/JNJLhWSMOgKlQSRj777ihsvW44LwxXNqsiMmMrt54O1SpW1FBEyVmIOPmV9K/wuC/nD28iSxylMoAwO/ualSpS1Sd0akBt6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0" name="AutoShape 4" descr="data:image/jpg;base64,/9j/4AAQSkZJRgABAQAAAQABAAD/2wBDAAkGBwgHBgkIBwgKCgkLDRYPDQwMDRsUFRAWIB0iIiAdHx8kKDQsJCYxJx8fLT0tMTU3Ojo6Iys/RD84QzQ5Ojf/2wBDAQoKCg0MDRoPDxo3JR8lNzc3Nzc3Nzc3Nzc3Nzc3Nzc3Nzc3Nzc3Nzc3Nzc3Nzc3Nzc3Nzc3Nzc3Nzc3Nzc3Nzf/wAARCABmAGgDASIAAhEBAxEB/8QAGwAAAgMBAQEAAAAAAAAAAAAABQYAAwQCAQf/xAA4EAACAQMDAgQFAwIFBAMAAAABAgMABBESITEFEyJBUWEGFHGBkTKh8COxFSRCYsElNNHxUqLh/8QAGQEAAwEBAQAAAAAAAAAAAAAAAQIDBAAF/8QAKREAAgEDBAIBAgcAAAAAAAAAAQIAAxEhBBITMSJBURRhMkJScYGR8P/aAAwDAQACEQMRAD8Ay6PUftUAycVUOpWakI06D/cWGP71sjw8YdGVlO4YHmvRV1boyJBHcqCbYNYLy6nt5ZVRUKKu2xJ1aSwPP+2jAjzwRQjqNuXkv5CxxFCrKuP9RVhn8E7e9FjicBObie9hu1iHbcZGT2SNW4Bx4vevF6lc/K6iIu4BrJ0nBHa7nGftn70VljZb21EhydMmpgMZwF8t6BJFL8h+sCTtli+nlfluMZ9Ns/f2qZJB7nWha5mlhuIVQKYzpD6gc7sFGDnb9XpWROqXXywOmLWoMhOkkEaFfHOx8WM+1Erm0M99b5YiNU1sMZ1YZSBny3oEIpDZEdwa+0WZtIwVMMZAweMDbPtTlyDiC0LSX05n7cSLhZGEmQT4dbIMDP8AtJJNben96W0hknkVnlRX8KaQMgbcmsgjeEvcxyYSS5kgdCvI7rnOc7c+9MPw9eJa9CtYntkld4E1ysm5UgHAG+MA128/vOtKbHpNz1GUJaxaz5sdgv1NWdS6TcdNkWO6RVJGQVOQR9aYrT4ggtIVigtXRF4AYDP196tuPiVJUw9krgcB2BGfpik5Km7AxG2LbuJXb25FSjnU+pDqCqptYoinBQcVKqHJGREK/efHHP8ATUEDcngU6/DPU7m2+G4ViK6ROV7hjBIGc4yRt5/mk6K2adCEJLAEhfXHl/PSiHSOpC2he0lydbqwI4yDx+K8sELebVGRfqfVn6Tc3iGTt2Yc4wIwTgeuRWOb4Mu5VvQ13AonjVVzqBGAR6Y5Iruyt/8AIRzSXiRysgPbVift9ahknbAMkm441GtILECxk2AvkQbc9IvLe4t5LswCSMOGETEq2cYIzj0oUnRJTBpaRc9rRkZ57Pb/ABnempLeZmCgPqPHNez2bwFe8oBIz+oH/mrY9xCPiCflj80suAAIihB9yDn9qGp0GYwBDNGMQ9vIBzntqn4yv70Rt7z/AKzd2ramAZVjAwQDpGfp50YjgUsNWB9s0FYNf7QMhFr+4vL0aX58SmZPly5kZcHUT3GYD/7DJ9qafhzo0ENgidQmRtACRhGKgoBgE+/sNv7DavTYJosW6zaxy8hCg/asV3btZAGeSJQ2cHUPL+GkLA9G0IQzdc9Gs0DSW12iHHhWQgj80Gmtu1zNE5PIRgcftQT4m69/hrwwWzJJNICXIIOgZwPXc/8AFAW62XtDJLdTa9ZXt91sn39MVPl2H5lBS3faOnaBJ1HGB5qTUpTsupHuhDPII2OO4shJ/tUpG1lvX+/qOul3e4oJcdplxkYUrscc1SjgyqxPnvRdOjxzsD3kCeQSTUW/atR6HZxRESMquOGaQg/+KzcqiVWjUaOvw7J8102J4eBt6cUTuVkt4JZsglFJxnODjalz4Zv7TpiC1maN4M6g3dBIJ9vSjHV7vpl50e+SO5jbNu4KI2d8HbmtCVlKgAwVKTKbmFbS378aSOwUMoOzBuR68VpgSwHcLSCQxHDgtgKcZ3x7Y/nC50a/s7bocMc0iRPCGixG2r9LFdh58Z3pLt765uM2imcAq/eEhyLhtZIdgPTcY42+lF6mO4ipc9Q10rqKXPW7m5fUYFvGZWVshUzsB6j70+RfKzxaopMqDyoz/wCq+ad0WE8MEmI3mXw7HGcjG33rcZpYLWUSOGt9OWWNsZ2zjbasy1ipJ9GauEMLfEZ+vdTghsJVsLl5LnT4BHvg59fpmkvqc/UepzK0xAIBXBfSCD5YFE1tbYJGxhn1lQSCu4+ufrVNrPazTTJFHvC2kgsDnbn85FK1YtmEUQuLwNL0OdvHPcIJDtjc4Hvn+bVibpNysuljEQeXUnA9uKcltrGXPeMajyz5/wA/npXTwdNVRGkcS4/VpBJI+wpPqSDaE6Ze4At+mLDEFkuI23yNI8Wd+c8VKOJF0+NiWiZuRxj9qlJzGMKKzIUZf6pTbfQFGNNcqrqqqynxD/UMH6+9V31rZyhpGhXxYySSMmgnXwlhbQNboFctyGPGD5Ggg3GUZ+Nb2xCXVr6Tp1vrXTqJGgOgOft9KCnr1yZHbVbsuwKNCmP3Gf3rBZPPIrIqPKcEKSWIH4rXHdXykaI+8Dsy41g/b/zWgUwvczNWLnBxCcHxCqxqk3ToCmTqWLKEH18x5+hojbX/AMK9mKSNeoJcINHZOlyBufIgNyc8Gla66bcSASR2U0UjjwxrG3j3PA8vpVfZuemhZFjuIZAcSMvh0+eOMg8UONfUUu4Nz1GqOSPqMwlhtm0wkAd2IqSrHGcbgjg+eCBWm9SRbObDKAkbEDIxtvx9qXIer3rRkG+mDE4Op8geY58s1aer9YUMwvFZCMME0E8eh/vvSFG6lhVFr5zGrtmRYn1+IBUdV3wwAB3J4J3+h9aFfD3Smi792Q0ks2GBUeTFjv77Vgl6xdPYALdO7O2CXkXIHoNhjP8A6rmz6/dSBIkdogNtQKjOBxuCK4KwBtAWS4v6jObabSCHVc//AC228z516sCBv+8YLnOnRvj2NK911S8gLKLi4jMezRyoGxgnzAG+9WW3WI/1XM0rJpGnTBg5Pqc8fSk2MI3KpNozxwW8ZObmR8nzB4qVgtdd0oeORyPLIIzUoW+TG3t6WbXgRYx4nxj23oL8TWdvP08yPOY+0cgsvhA9NvPitobTuO5uoz4s8fWlv4nuYuylrG7tLq1SDbAHpsefOupod4zEq1BsIIi8GK4KkqT6GoJnDAiRgfLBxV9o8i3C9kZcnG3nR6K2n7jSG1ifIBxpYHPGOPqa2MwXuY6VMsMRdju5I3Da2ODnBY4/GaIP1ppoRFPbwMgI3EYBx6Zzmtd586Cn+ThPZ3UxIAdz55G+fesVzYzS6p44IowTkojcHzpfFskRiKiYWZY7ztl1VpCjcAuw+mcHevBeTKNCzzgeokO1XnpVzoVkRWLbaQwJFZ5YJLdjHMhRxyDzT+JkyHAuRIt5Og0rczAHkajvUF3OGLCdsk5JO5qxbO4ZFcW8hRuHA2NUHTn29+aOJ3kJ3LO85BmlDNjALDfGMc/QVwGwrKGXDcjHNbhJbPaaRbyMinDPo/ST5g1ilWPueBXC8AHc0BiBgRmaYL+e1ZWt5VQjnCgb1KttelvKyCaKYaiMFcEfepSMad8iVTmt4x6nh7VtJJqD4UsBtwBmvnM0hmleVv1OxY/en/4m6iOn9Lkj7ZaWcFFJBwhxuc+v96+enYVLTXIJMtrAqsFE2dMkjiu0Z9gOSaaBDrWKaG7ITWEZVIwc78Y55oF8LJG/VF7ih8I2FIzjanNbAJ/TRVVdQZcH3yBU9Q4VrTRoqRaneY+oWs0w7ls+Rp4i/Up9c54zih62jF0N0blZBgsrPqVskjGc/wA/uyWXYtpJ1kMQ7TbnUMqCoOCPseak/wArOpZ5EchvJgDsf+CD+D6bQWqwwBianpJe98wLcgW8KPESsUcrq+jHhGdvP3rBeQ9Ou0IluX+ZQaUlKrg+a5x5Uzx2/T8E6o5AWYlWkGnJGCD+P2oNL8L2LTMEvAVwfCXBZecY/nkadKgvm4kq1M28QD/MHW0AkgDQ9biV3AykoPn/AM12losbPF8/aCWT9RZRhj9TXk3wpOu8E6OudmyM/wB964X4Vu2GVuEJz4hg/wA5q+5D+aZitTrZOelStCzFbxUbVh4lXkj0A+lX3UNmYWklaDuggo3c8QBPv6fT+1Cx0O/jm0TqYjxnUDn8fer7rpJtQs1qe66+Nu4MeH2H5pjtJ/FFXeFPjNNlLErxtGiKVGGCEkHc+QO+xFSl1VZ3IRMk7+EVKLUhfMVdQ1sCEfiTqHzl60cYKJD4DsBqbzP70KzqG9SpVaYsotMtQkubw78MWxmWdhJoBIQkDfHNNtn02Upp+akJJGWBwePX7VKlYdSTunr6JRxiaB0pUm7pmfuFdDuCQzDBGCwxnk7H1NdwW2iSSOQ92JySFLsMFiSds43LE+5JqVKyq7dXmpqVO97T2I2twzp2CrSf1GJkJ1E5OTvufE35PrXSWaXGXQBNajX4j4gQwwfyfyalSl3sPcPEn6RObK2trVEEduketiW0DluMmurq7hsiAImyzhTjHJH/AO1KlICS2YSNoxBd/JNJLhWSMOgKlQSRj777ihsvW44LwxXNqsiMmMrt54O1SpW1FBEyVmIOPmV9K/wuC/nD28iSxylMoAwO/ualSpS1Sd0akBt6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2" name="AutoShape 6" descr="data:image/jpg;base64,/9j/4AAQSkZJRgABAQAAAQABAAD/2wBDAAkGBwgHBgkIBwgKCgkLDRYPDQwMDRsUFRAWIB0iIiAdHx8kKDQsJCYxJx8fLT0tMTU3Ojo6Iys/RD84QzQ5Ojf/2wBDAQoKCg0MDRoPDxo3JR8lNzc3Nzc3Nzc3Nzc3Nzc3Nzc3Nzc3Nzc3Nzc3Nzc3Nzc3Nzc3Nzc3Nzc3Nzc3Nzc3Nzf/wAARCABmAGgDASIAAhEBAxEB/8QAGwAAAgMBAQEAAAAAAAAAAAAABQYAAwQCAQf/xAA4EAACAQMDAgQFAwIFBAMAAAABAgMABBESITEFEyJBUWEGFHGBkTKh8COxFSRCYsElNNHxUqLh/8QAGQEAAwEBAQAAAAAAAAAAAAAAAQIDBAAF/8QAKREAAgEDBAIBAgcAAAAAAAAAAQIAAxEhBBITMSJBURRhMkJScYGR8P/aAAwDAQACEQMRAD8Ay6PUftUAycVUOpWakI06D/cWGP71sjw8YdGVlO4YHmvRV1boyJBHcqCbYNYLy6nt5ZVRUKKu2xJ1aSwPP+2jAjzwRQjqNuXkv5CxxFCrKuP9RVhn8E7e9FjicBObie9hu1iHbcZGT2SNW4Bx4vevF6lc/K6iIu4BrJ0nBHa7nGftn70VljZb21EhydMmpgMZwF8t6BJFL8h+sCTtli+nlfluMZ9Ns/f2qZJB7nWha5mlhuIVQKYzpD6gc7sFGDnb9XpWROqXXywOmLWoMhOkkEaFfHOx8WM+1Erm0M99b5YiNU1sMZ1YZSBny3oEIpDZEdwa+0WZtIwVMMZAweMDbPtTlyDiC0LSX05n7cSLhZGEmQT4dbIMDP8AtJJNben96W0hknkVnlRX8KaQMgbcmsgjeEvcxyYSS5kgdCvI7rnOc7c+9MPw9eJa9CtYntkld4E1ysm5UgHAG+MA128/vOtKbHpNz1GUJaxaz5sdgv1NWdS6TcdNkWO6RVJGQVOQR9aYrT4ggtIVigtXRF4AYDP196tuPiVJUw9krgcB2BGfpik5Km7AxG2LbuJXb25FSjnU+pDqCqptYoinBQcVKqHJGREK/efHHP8ATUEDcngU6/DPU7m2+G4ViK6ROV7hjBIGc4yRt5/mk6K2adCEJLAEhfXHl/PSiHSOpC2he0lydbqwI4yDx+K8sELebVGRfqfVn6Tc3iGTt2Yc4wIwTgeuRWOb4Mu5VvQ13AonjVVzqBGAR6Y5Iruyt/8AIRzSXiRysgPbVift9ahknbAMkm441GtILECxk2AvkQbc9IvLe4t5LswCSMOGETEq2cYIzj0oUnRJTBpaRc9rRkZ57Pb/ABnempLeZmCgPqPHNez2bwFe8oBIz+oH/mrY9xCPiCflj80suAAIihB9yDn9qGp0GYwBDNGMQ9vIBzntqn4yv70Rt7z/AKzd2ramAZVjAwQDpGfp50YjgUsNWB9s0FYNf7QMhFr+4vL0aX58SmZPly5kZcHUT3GYD/7DJ9qafhzo0ENgidQmRtACRhGKgoBgE+/sNv7DavTYJosW6zaxy8hCg/asV3btZAGeSJQ2cHUPL+GkLA9G0IQzdc9Gs0DSW12iHHhWQgj80Gmtu1zNE5PIRgcftQT4m69/hrwwWzJJNICXIIOgZwPXc/8AFAW62XtDJLdTa9ZXt91sn39MVPl2H5lBS3faOnaBJ1HGB5qTUpTsupHuhDPII2OO4shJ/tUpG1lvX+/qOul3e4oJcdplxkYUrscc1SjgyqxPnvRdOjxzsD3kCeQSTUW/atR6HZxRESMquOGaQg/+KzcqiVWjUaOvw7J8102J4eBt6cUTuVkt4JZsglFJxnODjalz4Zv7TpiC1maN4M6g3dBIJ9vSjHV7vpl50e+SO5jbNu4KI2d8HbmtCVlKgAwVKTKbmFbS378aSOwUMoOzBuR68VpgSwHcLSCQxHDgtgKcZ3x7Y/nC50a/s7bocMc0iRPCGixG2r9LFdh58Z3pLt765uM2imcAq/eEhyLhtZIdgPTcY42+lF6mO4ipc9Q10rqKXPW7m5fUYFvGZWVshUzsB6j70+RfKzxaopMqDyoz/wCq+ad0WE8MEmI3mXw7HGcjG33rcZpYLWUSOGt9OWWNsZ2zjbasy1ipJ9GauEMLfEZ+vdTghsJVsLl5LnT4BHvg59fpmkvqc/UepzK0xAIBXBfSCD5YFE1tbYJGxhn1lQSCu4+ufrVNrPazTTJFHvC2kgsDnbn85FK1YtmEUQuLwNL0OdvHPcIJDtjc4Hvn+bVibpNysuljEQeXUnA9uKcltrGXPeMajyz5/wA/npXTwdNVRGkcS4/VpBJI+wpPqSDaE6Ze4At+mLDEFkuI23yNI8Wd+c8VKOJF0+NiWiZuRxj9qlJzGMKKzIUZf6pTbfQFGNNcqrqqqynxD/UMH6+9V31rZyhpGhXxYySSMmgnXwlhbQNboFctyGPGD5Ggg3GUZ+Nb2xCXVr6Tp1vrXTqJGgOgOft9KCnr1yZHbVbsuwKNCmP3Gf3rBZPPIrIqPKcEKSWIH4rXHdXykaI+8Dsy41g/b/zWgUwvczNWLnBxCcHxCqxqk3ToCmTqWLKEH18x5+hojbX/AMK9mKSNeoJcINHZOlyBufIgNyc8Gla66bcSASR2U0UjjwxrG3j3PA8vpVfZuemhZFjuIZAcSMvh0+eOMg8UONfUUu4Nz1GqOSPqMwlhtm0wkAd2IqSrHGcbgjg+eCBWm9SRbObDKAkbEDIxtvx9qXIer3rRkG+mDE4Op8geY58s1aer9YUMwvFZCMME0E8eh/vvSFG6lhVFr5zGrtmRYn1+IBUdV3wwAB3J4J3+h9aFfD3Smi792Q0ks2GBUeTFjv77Vgl6xdPYALdO7O2CXkXIHoNhjP8A6rmz6/dSBIkdogNtQKjOBxuCK4KwBtAWS4v6jObabSCHVc//AC228z516sCBv+8YLnOnRvj2NK911S8gLKLi4jMezRyoGxgnzAG+9WW3WI/1XM0rJpGnTBg5Pqc8fSk2MI3KpNozxwW8ZObmR8nzB4qVgtdd0oeORyPLIIzUoW+TG3t6WbXgRYx4nxj23oL8TWdvP08yPOY+0cgsvhA9NvPitobTuO5uoz4s8fWlv4nuYuylrG7tLq1SDbAHpsefOupod4zEq1BsIIi8GK4KkqT6GoJnDAiRgfLBxV9o8i3C9kZcnG3nR6K2n7jSG1ifIBxpYHPGOPqa2MwXuY6VMsMRdju5I3Da2ODnBY4/GaIP1ppoRFPbwMgI3EYBx6Zzmtd586Cn+ThPZ3UxIAdz55G+fesVzYzS6p44IowTkojcHzpfFskRiKiYWZY7ztl1VpCjcAuw+mcHevBeTKNCzzgeokO1XnpVzoVkRWLbaQwJFZ5YJLdjHMhRxyDzT+JkyHAuRIt5Og0rczAHkajvUF3OGLCdsk5JO5qxbO4ZFcW8hRuHA2NUHTn29+aOJ3kJ3LO85BmlDNjALDfGMc/QVwGwrKGXDcjHNbhJbPaaRbyMinDPo/ST5g1ilWPueBXC8AHc0BiBgRmaYL+e1ZWt5VQjnCgb1KttelvKyCaKYaiMFcEfepSMad8iVTmt4x6nh7VtJJqD4UsBtwBmvnM0hmleVv1OxY/en/4m6iOn9Lkj7ZaWcFFJBwhxuc+v96+enYVLTXIJMtrAqsFE2dMkjiu0Z9gOSaaBDrWKaG7ITWEZVIwc78Y55oF8LJG/VF7ih8I2FIzjanNbAJ/TRVVdQZcH3yBU9Q4VrTRoqRaneY+oWs0w7ls+Rp4i/Up9c54zih62jF0N0blZBgsrPqVskjGc/wA/uyWXYtpJ1kMQ7TbnUMqCoOCPseak/wArOpZ5EchvJgDsf+CD+D6bQWqwwBianpJe98wLcgW8KPESsUcrq+jHhGdvP3rBeQ9Ou0IluX+ZQaUlKrg+a5x5Uzx2/T8E6o5AWYlWkGnJGCD+P2oNL8L2LTMEvAVwfCXBZecY/nkadKgvm4kq1M28QD/MHW0AkgDQ9biV3AykoPn/AM12losbPF8/aCWT9RZRhj9TXk3wpOu8E6OudmyM/wB964X4Vu2GVuEJz4hg/wA5q+5D+aZitTrZOelStCzFbxUbVh4lXkj0A+lX3UNmYWklaDuggo3c8QBPv6fT+1Cx0O/jm0TqYjxnUDn8fer7rpJtQs1qe66+Nu4MeH2H5pjtJ/FFXeFPjNNlLErxtGiKVGGCEkHc+QO+xFSl1VZ3IRMk7+EVKLUhfMVdQ1sCEfiTqHzl60cYKJD4DsBqbzP70KzqG9SpVaYsotMtQkubw78MWxmWdhJoBIQkDfHNNtn02Upp+akJJGWBwePX7VKlYdSTunr6JRxiaB0pUm7pmfuFdDuCQzDBGCwxnk7H1NdwW2iSSOQ92JySFLsMFiSds43LE+5JqVKyq7dXmpqVO97T2I2twzp2CrSf1GJkJ1E5OTvufE35PrXSWaXGXQBNajX4j4gQwwfyfyalSl3sPcPEn6RObK2trVEEduketiW0DluMmurq7hsiAImyzhTjHJH/AO1KlICS2YSNoxBd/JNJLhWSMOgKlQSRj777ihsvW44LwxXNqsiMmMrt54O1SpW1FBEyVmIOPmV9K/wuC/nD28iSxylMoAwO/ualSpS1Sd0akBt6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4" name="Picture 8" descr="http://heavyharmonies.com/cdcovers/P/PETRA4.JPG"/>
          <p:cNvPicPr>
            <a:picLocks noChangeAspect="1" noChangeArrowheads="1"/>
          </p:cNvPicPr>
          <p:nvPr/>
        </p:nvPicPr>
        <p:blipFill>
          <a:blip r:embed="rId2" cstate="print"/>
          <a:srcRect/>
          <a:stretch>
            <a:fillRect/>
          </a:stretch>
        </p:blipFill>
        <p:spPr bwMode="auto">
          <a:xfrm>
            <a:off x="6705600" y="4456177"/>
            <a:ext cx="2438400" cy="240182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Christian Music?</a:t>
            </a:r>
            <a:endParaRPr lang="en-US" dirty="0"/>
          </a:p>
        </p:txBody>
      </p:sp>
      <p:sp>
        <p:nvSpPr>
          <p:cNvPr id="3" name="Content Placeholder 2"/>
          <p:cNvSpPr>
            <a:spLocks noGrp="1"/>
          </p:cNvSpPr>
          <p:nvPr>
            <p:ph idx="1"/>
          </p:nvPr>
        </p:nvSpPr>
        <p:spPr/>
        <p:txBody>
          <a:bodyPr/>
          <a:lstStyle/>
          <a:p>
            <a:r>
              <a:rPr lang="en-US" dirty="0" smtClean="0"/>
              <a:t>Music </a:t>
            </a:r>
            <a:r>
              <a:rPr lang="en-US" dirty="0" smtClean="0"/>
              <a:t>that glorifies God?</a:t>
            </a:r>
          </a:p>
          <a:p>
            <a:r>
              <a:rPr lang="en-US" dirty="0" smtClean="0"/>
              <a:t>Music about Christianity?</a:t>
            </a:r>
          </a:p>
          <a:p>
            <a:r>
              <a:rPr lang="en-US" dirty="0" smtClean="0"/>
              <a:t>Music that talks about Christians?</a:t>
            </a:r>
            <a:endParaRPr lang="en-US" dirty="0" smtClean="0"/>
          </a:p>
          <a:p>
            <a:r>
              <a:rPr lang="en-US" dirty="0" smtClean="0"/>
              <a:t>Music </a:t>
            </a:r>
            <a:r>
              <a:rPr lang="en-US" dirty="0" smtClean="0"/>
              <a:t>played by </a:t>
            </a:r>
            <a:r>
              <a:rPr lang="en-US" dirty="0" smtClean="0"/>
              <a:t>Christians?</a:t>
            </a:r>
          </a:p>
          <a:p>
            <a:r>
              <a:rPr lang="en-US" dirty="0" smtClean="0"/>
              <a:t>Music sang by Christians?</a:t>
            </a:r>
          </a:p>
          <a:p>
            <a:r>
              <a:rPr lang="en-US" dirty="0" smtClean="0"/>
              <a:t>Music created by Christians?</a:t>
            </a:r>
            <a:endParaRPr lang="en-US" dirty="0" smtClean="0"/>
          </a:p>
          <a:p>
            <a:r>
              <a:rPr lang="en-US" dirty="0" smtClean="0"/>
              <a:t>Music created </a:t>
            </a:r>
            <a:r>
              <a:rPr lang="en-US" dirty="0" smtClean="0"/>
              <a:t>for </a:t>
            </a:r>
            <a:r>
              <a:rPr lang="en-US" dirty="0" smtClean="0"/>
              <a:t>Christians</a:t>
            </a:r>
            <a:r>
              <a:rPr lang="en-US" dirty="0" smtClean="0"/>
              <a:t>?</a:t>
            </a:r>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Christian Artists “Crossovers”</a:t>
            </a:r>
            <a:endParaRPr lang="en-US" sz="3600" dirty="0"/>
          </a:p>
        </p:txBody>
      </p:sp>
      <p:sp>
        <p:nvSpPr>
          <p:cNvPr id="3" name="Content Placeholder 2"/>
          <p:cNvSpPr>
            <a:spLocks noGrp="1"/>
          </p:cNvSpPr>
          <p:nvPr>
            <p:ph idx="1"/>
          </p:nvPr>
        </p:nvSpPr>
        <p:spPr>
          <a:xfrm>
            <a:off x="914400" y="1783560"/>
            <a:ext cx="7772400" cy="5074440"/>
          </a:xfrm>
        </p:spPr>
        <p:txBody>
          <a:bodyPr>
            <a:normAutofit fontScale="92500" lnSpcReduction="10000"/>
          </a:bodyPr>
          <a:lstStyle/>
          <a:p>
            <a:pPr lvl="1"/>
            <a:r>
              <a:rPr lang="en-US" dirty="0" smtClean="0"/>
              <a:t>U2 (started off with heavy Christian influence)</a:t>
            </a:r>
          </a:p>
          <a:p>
            <a:r>
              <a:rPr lang="en-US" dirty="0" smtClean="0"/>
              <a:t>Amy Grant</a:t>
            </a:r>
            <a:endParaRPr lang="en-US" dirty="0" smtClean="0"/>
          </a:p>
          <a:p>
            <a:r>
              <a:rPr lang="en-US" dirty="0" smtClean="0"/>
              <a:t>Mercy Me</a:t>
            </a:r>
          </a:p>
          <a:p>
            <a:r>
              <a:rPr lang="en-US" dirty="0" err="1" smtClean="0"/>
              <a:t>Lifehouse</a:t>
            </a:r>
            <a:endParaRPr lang="en-US" dirty="0" smtClean="0"/>
          </a:p>
          <a:p>
            <a:r>
              <a:rPr lang="en-US" dirty="0" err="1" smtClean="0"/>
              <a:t>Switchfoot</a:t>
            </a:r>
            <a:endParaRPr lang="en-US" dirty="0" smtClean="0"/>
          </a:p>
          <a:p>
            <a:r>
              <a:rPr lang="en-US" dirty="0" smtClean="0"/>
              <a:t>Flyleaf</a:t>
            </a:r>
          </a:p>
          <a:p>
            <a:endParaRPr lang="en-US" dirty="0" smtClean="0"/>
          </a:p>
          <a:p>
            <a:r>
              <a:rPr lang="en-US" dirty="0" smtClean="0"/>
              <a:t>Huge market</a:t>
            </a:r>
          </a:p>
          <a:p>
            <a:r>
              <a:rPr lang="en-US" dirty="0" smtClean="0"/>
              <a:t>Grammy Awards</a:t>
            </a:r>
          </a:p>
          <a:p>
            <a:r>
              <a:rPr lang="en-US" dirty="0" smtClean="0"/>
              <a:t>Simply artists who are Christians</a:t>
            </a:r>
          </a:p>
          <a:p>
            <a:endParaRPr lang="en-US" dirty="0"/>
          </a:p>
        </p:txBody>
      </p:sp>
      <p:pic>
        <p:nvPicPr>
          <p:cNvPr id="28674" name="Picture 2" descr="http://api.ning.com/files/tXGIKNJbtK1GE1oxCEq9q0szwxW2VrFM-syK55A1muXx6br8yZGB2YNiX9aKhz9smC9zprgXVeAFiUCYi8im24GXEU7ScYFv/switchfoot400ds0730.jpg"/>
          <p:cNvPicPr>
            <a:picLocks noChangeAspect="1" noChangeArrowheads="1"/>
          </p:cNvPicPr>
          <p:nvPr/>
        </p:nvPicPr>
        <p:blipFill>
          <a:blip r:embed="rId2" cstate="print"/>
          <a:srcRect/>
          <a:stretch>
            <a:fillRect/>
          </a:stretch>
        </p:blipFill>
        <p:spPr bwMode="auto">
          <a:xfrm>
            <a:off x="5334000" y="2590800"/>
            <a:ext cx="3810000" cy="2857500"/>
          </a:xfrm>
          <a:prstGeom prst="rect">
            <a:avLst/>
          </a:prstGeom>
          <a:noFill/>
        </p:spPr>
      </p:pic>
      <p:sp>
        <p:nvSpPr>
          <p:cNvPr id="5" name="Down Arrow 4"/>
          <p:cNvSpPr/>
          <p:nvPr/>
        </p:nvSpPr>
        <p:spPr>
          <a:xfrm>
            <a:off x="3505200" y="2362200"/>
            <a:ext cx="76200" cy="2133600"/>
          </a:xfrm>
          <a:prstGeom prst="downArrow">
            <a:avLst/>
          </a:prstGeom>
          <a:gradFill>
            <a:gsLst>
              <a:gs pos="0">
                <a:schemeClr val="accent1">
                  <a:tint val="66000"/>
                  <a:satMod val="160000"/>
                </a:schemeClr>
              </a:gs>
              <a:gs pos="50000">
                <a:srgbClr val="C000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81400" y="2286000"/>
            <a:ext cx="685800" cy="369332"/>
          </a:xfrm>
          <a:prstGeom prst="rect">
            <a:avLst/>
          </a:prstGeom>
          <a:noFill/>
        </p:spPr>
        <p:txBody>
          <a:bodyPr wrap="square" rtlCol="0">
            <a:spAutoFit/>
          </a:bodyPr>
          <a:lstStyle/>
          <a:p>
            <a:r>
              <a:rPr lang="en-US" b="1" dirty="0" smtClean="0">
                <a:solidFill>
                  <a:schemeClr val="accent1"/>
                </a:solidFill>
              </a:rPr>
              <a:t>Soft</a:t>
            </a:r>
            <a:endParaRPr lang="en-US" b="1" dirty="0">
              <a:solidFill>
                <a:schemeClr val="accent1"/>
              </a:solidFill>
            </a:endParaRPr>
          </a:p>
        </p:txBody>
      </p:sp>
      <p:sp>
        <p:nvSpPr>
          <p:cNvPr id="7" name="TextBox 6"/>
          <p:cNvSpPr txBox="1"/>
          <p:nvPr/>
        </p:nvSpPr>
        <p:spPr>
          <a:xfrm>
            <a:off x="3581400" y="4191000"/>
            <a:ext cx="685800" cy="369332"/>
          </a:xfrm>
          <a:prstGeom prst="rect">
            <a:avLst/>
          </a:prstGeom>
          <a:noFill/>
        </p:spPr>
        <p:txBody>
          <a:bodyPr wrap="square" rtlCol="0">
            <a:spAutoFit/>
          </a:bodyPr>
          <a:lstStyle/>
          <a:p>
            <a:r>
              <a:rPr lang="en-US" b="1" dirty="0" smtClean="0">
                <a:solidFill>
                  <a:srgbClr val="C00000"/>
                </a:solidFill>
              </a:rPr>
              <a:t>Hard</a:t>
            </a:r>
            <a:endParaRPr lang="en-US" b="1"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392936"/>
          </a:xfrm>
        </p:spPr>
        <p:txBody>
          <a:bodyPr/>
          <a:lstStyle/>
          <a:p>
            <a:r>
              <a:rPr lang="en-US" dirty="0" smtClean="0"/>
              <a:t>Back to Worship</a:t>
            </a:r>
            <a:endParaRPr lang="en-US" dirty="0"/>
          </a:p>
        </p:txBody>
      </p:sp>
      <p:sp>
        <p:nvSpPr>
          <p:cNvPr id="3" name="Content Placeholder 2"/>
          <p:cNvSpPr>
            <a:spLocks noGrp="1"/>
          </p:cNvSpPr>
          <p:nvPr>
            <p:ph idx="1"/>
          </p:nvPr>
        </p:nvSpPr>
        <p:spPr/>
        <p:txBody>
          <a:bodyPr/>
          <a:lstStyle/>
          <a:p>
            <a:r>
              <a:rPr lang="en-US" dirty="0" smtClean="0"/>
              <a:t>Artists with focus on Worship Music</a:t>
            </a:r>
            <a:endParaRPr lang="en-US" dirty="0" smtClean="0"/>
          </a:p>
          <a:p>
            <a:pPr lvl="1"/>
            <a:r>
              <a:rPr lang="en-US" dirty="0" smtClean="0"/>
              <a:t>Sonic Flood</a:t>
            </a:r>
          </a:p>
          <a:p>
            <a:pPr lvl="1"/>
            <a:r>
              <a:rPr lang="en-US" dirty="0" smtClean="0"/>
              <a:t>Delirious</a:t>
            </a:r>
          </a:p>
          <a:p>
            <a:pPr lvl="1"/>
            <a:r>
              <a:rPr lang="en-US" dirty="0" smtClean="0"/>
              <a:t>Chris Tomlin</a:t>
            </a:r>
          </a:p>
          <a:p>
            <a:pPr lvl="1"/>
            <a:r>
              <a:rPr lang="en-US" dirty="0" smtClean="0"/>
              <a:t>David Crowder </a:t>
            </a:r>
            <a:r>
              <a:rPr lang="en-US" dirty="0" smtClean="0"/>
              <a:t>Band</a:t>
            </a:r>
          </a:p>
          <a:p>
            <a:pPr lvl="1"/>
            <a:r>
              <a:rPr lang="en-US" dirty="0" smtClean="0"/>
              <a:t>Michael W. Smith</a:t>
            </a:r>
          </a:p>
          <a:p>
            <a:pPr lvl="1"/>
            <a:r>
              <a:rPr lang="en-US" dirty="0" smtClean="0"/>
              <a:t>Jeremy Camp</a:t>
            </a:r>
          </a:p>
          <a:p>
            <a:endParaRPr lang="en-US" dirty="0"/>
          </a:p>
        </p:txBody>
      </p:sp>
      <p:pic>
        <p:nvPicPr>
          <p:cNvPr id="29698" name="Picture 2" descr="http://image.lyricspond.com/image/m/artist-michael-w-smith/album-worship/cd-cover.jpg"/>
          <p:cNvPicPr>
            <a:picLocks noChangeAspect="1" noChangeArrowheads="1"/>
          </p:cNvPicPr>
          <p:nvPr/>
        </p:nvPicPr>
        <p:blipFill>
          <a:blip r:embed="rId2" cstate="print"/>
          <a:srcRect/>
          <a:stretch>
            <a:fillRect/>
          </a:stretch>
        </p:blipFill>
        <p:spPr bwMode="auto">
          <a:xfrm>
            <a:off x="5562600" y="3276600"/>
            <a:ext cx="3581400" cy="35814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Christian Music?</a:t>
            </a:r>
            <a:endParaRPr lang="en-US" dirty="0"/>
          </a:p>
        </p:txBody>
      </p:sp>
      <p:sp>
        <p:nvSpPr>
          <p:cNvPr id="3" name="Content Placeholder 2"/>
          <p:cNvSpPr>
            <a:spLocks noGrp="1"/>
          </p:cNvSpPr>
          <p:nvPr>
            <p:ph idx="1"/>
          </p:nvPr>
        </p:nvSpPr>
        <p:spPr/>
        <p:txBody>
          <a:bodyPr/>
          <a:lstStyle/>
          <a:p>
            <a:r>
              <a:rPr lang="en-US" dirty="0" smtClean="0"/>
              <a:t>Should we listen to these music?</a:t>
            </a:r>
          </a:p>
          <a:p>
            <a:pPr lvl="1"/>
            <a:r>
              <a:rPr lang="en-US" dirty="0" smtClean="0"/>
              <a:t>How do we discern?</a:t>
            </a:r>
          </a:p>
          <a:p>
            <a:r>
              <a:rPr lang="en-US" dirty="0" smtClean="0"/>
              <a:t>Can Christians write other music?</a:t>
            </a:r>
          </a:p>
          <a:p>
            <a:endParaRPr lang="en-US" dirty="0" smtClean="0"/>
          </a:p>
          <a:p>
            <a:r>
              <a:rPr lang="en-US" dirty="0" smtClean="0"/>
              <a:t>Make good use of music, don’t let it use you</a:t>
            </a:r>
          </a:p>
          <a:p>
            <a:pPr lvl="1"/>
            <a:r>
              <a:rPr lang="en-US" dirty="0" smtClean="0"/>
              <a:t>Use suitable songs to worship</a:t>
            </a:r>
          </a:p>
          <a:p>
            <a:pPr lvl="1"/>
            <a:r>
              <a:rPr lang="en-US" dirty="0" smtClean="0"/>
              <a:t>Use suitable songs for your listening pleasures</a:t>
            </a:r>
          </a:p>
          <a:p>
            <a:pPr lvl="1"/>
            <a:r>
              <a:rPr lang="en-US" dirty="0" smtClean="0"/>
              <a:t>Use suitable songs to practice your music skills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Music</a:t>
            </a:r>
            <a:endParaRPr lang="en-US" dirty="0"/>
          </a:p>
        </p:txBody>
      </p:sp>
      <p:sp>
        <p:nvSpPr>
          <p:cNvPr id="3" name="Content Placeholder 2"/>
          <p:cNvSpPr>
            <a:spLocks noGrp="1"/>
          </p:cNvSpPr>
          <p:nvPr>
            <p:ph idx="1"/>
          </p:nvPr>
        </p:nvSpPr>
        <p:spPr/>
        <p:txBody>
          <a:bodyPr/>
          <a:lstStyle/>
          <a:p>
            <a:r>
              <a:rPr lang="en-US" dirty="0" smtClean="0"/>
              <a:t>Psalms (before Christ)</a:t>
            </a:r>
          </a:p>
          <a:p>
            <a:endParaRPr lang="en-US" dirty="0" smtClean="0"/>
          </a:p>
          <a:p>
            <a:r>
              <a:rPr lang="en-US" dirty="0" smtClean="0"/>
              <a:t>Chant</a:t>
            </a:r>
          </a:p>
          <a:p>
            <a:r>
              <a:rPr lang="en-US" dirty="0" smtClean="0"/>
              <a:t>Classical Music</a:t>
            </a:r>
          </a:p>
          <a:p>
            <a:r>
              <a:rPr lang="en-US" dirty="0" smtClean="0"/>
              <a:t>Hymn</a:t>
            </a:r>
          </a:p>
          <a:p>
            <a:r>
              <a:rPr lang="en-US" dirty="0" smtClean="0"/>
              <a:t>Gospel</a:t>
            </a:r>
          </a:p>
          <a:p>
            <a:r>
              <a:rPr lang="en-US" dirty="0" smtClean="0"/>
              <a:t>Praise and Worship</a:t>
            </a:r>
          </a:p>
          <a:p>
            <a:r>
              <a:rPr lang="en-US" dirty="0" smtClean="0"/>
              <a:t>Contemporary Christian Music</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Hymns</a:t>
            </a:r>
            <a:endParaRPr lang="en-US" dirty="0"/>
          </a:p>
        </p:txBody>
      </p:sp>
      <p:sp>
        <p:nvSpPr>
          <p:cNvPr id="3" name="Content Placeholder 2"/>
          <p:cNvSpPr>
            <a:spLocks noGrp="1"/>
          </p:cNvSpPr>
          <p:nvPr>
            <p:ph idx="1"/>
          </p:nvPr>
        </p:nvSpPr>
        <p:spPr/>
        <p:txBody>
          <a:bodyPr/>
          <a:lstStyle/>
          <a:p>
            <a:r>
              <a:rPr lang="en-US" dirty="0" smtClean="0"/>
              <a:t>“A </a:t>
            </a:r>
            <a:r>
              <a:rPr lang="en-US" dirty="0" smtClean="0"/>
              <a:t>hymn is the praise of God with song; a song is the exultation of the mind dwelling on eternal things, bursting forth in the </a:t>
            </a:r>
            <a:r>
              <a:rPr lang="en-US" dirty="0" smtClean="0"/>
              <a:t>voice.”</a:t>
            </a:r>
            <a:br>
              <a:rPr lang="en-US" dirty="0" smtClean="0"/>
            </a:br>
            <a:r>
              <a:rPr lang="en-US" dirty="0" smtClean="0"/>
              <a:t>--- </a:t>
            </a:r>
            <a:r>
              <a:rPr lang="en-US" i="1" dirty="0" smtClean="0"/>
              <a:t>Thomas </a:t>
            </a:r>
            <a:r>
              <a:rPr lang="en-US" i="1" dirty="0" smtClean="0"/>
              <a:t>Aquinas (12</a:t>
            </a:r>
            <a:r>
              <a:rPr lang="en-US" i="1" baseline="30000" dirty="0" smtClean="0"/>
              <a:t>th</a:t>
            </a:r>
            <a:r>
              <a:rPr lang="en-US" i="1" dirty="0" smtClean="0"/>
              <a:t> Century)</a:t>
            </a:r>
          </a:p>
          <a:p>
            <a:endParaRPr lang="en-US" i="1" dirty="0" smtClean="0"/>
          </a:p>
          <a:p>
            <a:r>
              <a:rPr lang="en-US" dirty="0" smtClean="0"/>
              <a:t>Martin Luther (16</a:t>
            </a:r>
            <a:r>
              <a:rPr lang="en-US" baseline="30000" dirty="0" smtClean="0"/>
              <a:t>th</a:t>
            </a:r>
            <a:r>
              <a:rPr lang="en-US" dirty="0" smtClean="0"/>
              <a:t> Century)</a:t>
            </a:r>
          </a:p>
          <a:p>
            <a:pPr lvl="1"/>
            <a:r>
              <a:rPr lang="en-US" i="1" dirty="0" smtClean="0"/>
              <a:t>A Mighty Fortress Is Our </a:t>
            </a:r>
            <a:r>
              <a:rPr lang="en-US" i="1" dirty="0" smtClean="0"/>
              <a:t>God</a:t>
            </a:r>
          </a:p>
          <a:p>
            <a:pPr lvl="1"/>
            <a:r>
              <a:rPr lang="en-US" dirty="0" smtClean="0">
                <a:hlinkClick r:id="rId2"/>
              </a:rPr>
              <a:t>http://www.youtube.com/watch?v=-Y-_TsRjm5Y</a:t>
            </a:r>
            <a:endParaRPr lang="en-US" i="1"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Hymnody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19</a:t>
            </a:r>
            <a:r>
              <a:rPr lang="en-US" baseline="30000" dirty="0" smtClean="0"/>
              <a:t>th</a:t>
            </a:r>
            <a:r>
              <a:rPr lang="en-US" dirty="0" smtClean="0"/>
              <a:t> Century saw a new wave of hymn-writing: expressing </a:t>
            </a:r>
            <a:r>
              <a:rPr lang="en-US" dirty="0" smtClean="0"/>
              <a:t>one's personal feelings in the relationship with </a:t>
            </a:r>
            <a:r>
              <a:rPr lang="en-US" dirty="0" smtClean="0"/>
              <a:t>God in simple worship style</a:t>
            </a:r>
          </a:p>
          <a:p>
            <a:endParaRPr lang="en-US" dirty="0" smtClean="0"/>
          </a:p>
          <a:p>
            <a:r>
              <a:rPr lang="en-US" dirty="0" smtClean="0"/>
              <a:t>along with the Second Great Awakening in America led to a new style called gospel, and a new explosion of sacred music writing with </a:t>
            </a:r>
            <a:r>
              <a:rPr lang="en-US" dirty="0" smtClean="0">
                <a:solidFill>
                  <a:schemeClr val="accent3"/>
                </a:solidFill>
              </a:rPr>
              <a:t>Fanny Crosby</a:t>
            </a:r>
            <a:r>
              <a:rPr lang="en-US" dirty="0" smtClean="0"/>
              <a:t>, </a:t>
            </a:r>
            <a:r>
              <a:rPr lang="en-US" dirty="0" err="1" smtClean="0">
                <a:solidFill>
                  <a:schemeClr val="accent3"/>
                </a:solidFill>
              </a:rPr>
              <a:t>Lina</a:t>
            </a:r>
            <a:r>
              <a:rPr lang="en-US" dirty="0" smtClean="0">
                <a:solidFill>
                  <a:schemeClr val="accent3"/>
                </a:solidFill>
              </a:rPr>
              <a:t> </a:t>
            </a:r>
            <a:r>
              <a:rPr lang="en-US" dirty="0" err="1" smtClean="0">
                <a:solidFill>
                  <a:schemeClr val="accent3"/>
                </a:solidFill>
              </a:rPr>
              <a:t>Sandell</a:t>
            </a:r>
            <a:r>
              <a:rPr lang="en-US" dirty="0" smtClean="0"/>
              <a:t>, </a:t>
            </a:r>
            <a:r>
              <a:rPr lang="en-US" dirty="0" smtClean="0">
                <a:solidFill>
                  <a:schemeClr val="accent3"/>
                </a:solidFill>
              </a:rPr>
              <a:t>Philip Bliss</a:t>
            </a:r>
            <a:r>
              <a:rPr lang="en-US" dirty="0" smtClean="0"/>
              <a:t>, </a:t>
            </a:r>
            <a:r>
              <a:rPr lang="en-US" dirty="0" smtClean="0">
                <a:solidFill>
                  <a:schemeClr val="accent3"/>
                </a:solidFill>
              </a:rPr>
              <a:t>Ira D. </a:t>
            </a:r>
            <a:r>
              <a:rPr lang="en-US" dirty="0" err="1" smtClean="0">
                <a:solidFill>
                  <a:schemeClr val="accent3"/>
                </a:solidFill>
              </a:rPr>
              <a:t>Sankey</a:t>
            </a:r>
            <a:r>
              <a:rPr lang="en-US" dirty="0" smtClean="0"/>
              <a:t>, and others who produced testimonial music for revivals, camp meetings, and evangelistic crusades.</a:t>
            </a:r>
            <a:endParaRPr lang="en-US" dirty="0" smtClean="0"/>
          </a:p>
          <a:p>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Fanny Crosby</a:t>
            </a:r>
            <a:endParaRPr lang="en-US" dirty="0"/>
          </a:p>
        </p:txBody>
      </p:sp>
      <p:sp>
        <p:nvSpPr>
          <p:cNvPr id="3" name="Content Placeholder 2"/>
          <p:cNvSpPr>
            <a:spLocks noGrp="1"/>
          </p:cNvSpPr>
          <p:nvPr>
            <p:ph idx="1"/>
          </p:nvPr>
        </p:nvSpPr>
        <p:spPr>
          <a:xfrm>
            <a:off x="914400" y="1783560"/>
            <a:ext cx="5943600" cy="4572000"/>
          </a:xfrm>
        </p:spPr>
        <p:txBody>
          <a:bodyPr/>
          <a:lstStyle/>
          <a:p>
            <a:r>
              <a:rPr lang="en-US" dirty="0" smtClean="0"/>
              <a:t>One </a:t>
            </a:r>
            <a:r>
              <a:rPr lang="en-US" dirty="0" smtClean="0"/>
              <a:t>of the most prolific hymnists in history, writing over 8,000 despite being blind since </a:t>
            </a:r>
            <a:r>
              <a:rPr lang="en-US" dirty="0" smtClean="0"/>
              <a:t>infancy.  </a:t>
            </a:r>
          </a:p>
          <a:p>
            <a:r>
              <a:rPr lang="en-US" dirty="0" smtClean="0"/>
              <a:t>"</a:t>
            </a:r>
            <a:r>
              <a:rPr lang="en-US" dirty="0" smtClean="0">
                <a:hlinkClick r:id="rId2" tooltip="Blessed Assurance"/>
              </a:rPr>
              <a:t>Blessed </a:t>
            </a:r>
            <a:r>
              <a:rPr lang="en-US" dirty="0" smtClean="0">
                <a:hlinkClick r:id="rId2" tooltip="Blessed Assurance"/>
              </a:rPr>
              <a:t>Assurance</a:t>
            </a:r>
            <a:r>
              <a:rPr lang="en-US" dirty="0" smtClean="0"/>
              <a:t>", </a:t>
            </a:r>
            <a:r>
              <a:rPr lang="en-US" dirty="0" smtClean="0"/>
              <a:t>"</a:t>
            </a:r>
            <a:r>
              <a:rPr lang="en-US" dirty="0" smtClean="0">
                <a:hlinkClick r:id="rId3" tooltip="Praise Him, Praise Him (page does not exist)"/>
              </a:rPr>
              <a:t>Praise Him, Praise Him</a:t>
            </a:r>
            <a:r>
              <a:rPr lang="en-US" dirty="0" smtClean="0"/>
              <a:t>", and "</a:t>
            </a:r>
            <a:r>
              <a:rPr lang="en-US" dirty="0" smtClean="0">
                <a:hlinkClick r:id="rId4" tooltip="To God Be the Glory"/>
              </a:rPr>
              <a:t>To God Be the Glory</a:t>
            </a:r>
            <a:r>
              <a:rPr lang="en-US" dirty="0" smtClean="0"/>
              <a:t>"</a:t>
            </a:r>
            <a:endParaRPr lang="en-US" dirty="0"/>
          </a:p>
        </p:txBody>
      </p:sp>
      <p:pic>
        <p:nvPicPr>
          <p:cNvPr id="3074" name="Picture 2" descr="http://upload.wikimedia.org/wikipedia/en/thumb/7/74/Fanny_Crosby.jpg/170px-Fanny_Crosby.jpg"/>
          <p:cNvPicPr>
            <a:picLocks noChangeAspect="1" noChangeArrowheads="1"/>
          </p:cNvPicPr>
          <p:nvPr/>
        </p:nvPicPr>
        <p:blipFill>
          <a:blip r:embed="rId5" cstate="print"/>
          <a:srcRect/>
          <a:stretch>
            <a:fillRect/>
          </a:stretch>
        </p:blipFill>
        <p:spPr bwMode="auto">
          <a:xfrm>
            <a:off x="7015843" y="1905000"/>
            <a:ext cx="2128157" cy="3505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Developed during </a:t>
            </a:r>
            <a:r>
              <a:rPr lang="en-US" dirty="0" smtClean="0"/>
              <a:t>times of </a:t>
            </a:r>
            <a:r>
              <a:rPr lang="en-US" dirty="0" smtClean="0"/>
              <a:t>slavery to express their faith and hope.</a:t>
            </a:r>
          </a:p>
          <a:p>
            <a:pPr lvl="1"/>
            <a:r>
              <a:rPr lang="en-US" dirty="0" smtClean="0">
                <a:hlinkClick r:id="rId2"/>
              </a:rPr>
              <a:t>http://www.youtube.com/watch?v=nCg_XS2Yrs4</a:t>
            </a:r>
            <a:endParaRPr lang="en-US" dirty="0" smtClean="0"/>
          </a:p>
          <a:p>
            <a:r>
              <a:rPr lang="en-US" dirty="0" smtClean="0"/>
              <a:t>Swing Low Sweet </a:t>
            </a:r>
          </a:p>
          <a:p>
            <a:pPr lvl="1"/>
            <a:r>
              <a:rPr lang="en-US" dirty="0" smtClean="0"/>
              <a:t>Swing low, sweet chariot,</a:t>
            </a:r>
            <a:br>
              <a:rPr lang="en-US" dirty="0" smtClean="0"/>
            </a:br>
            <a:r>
              <a:rPr lang="en-US" dirty="0" err="1" smtClean="0"/>
              <a:t>Comin</a:t>
            </a:r>
            <a:r>
              <a:rPr lang="en-US" dirty="0" smtClean="0"/>
              <a:t>' for to carry me home;</a:t>
            </a:r>
            <a:br>
              <a:rPr lang="en-US" dirty="0" smtClean="0"/>
            </a:br>
            <a:r>
              <a:rPr lang="en-US" dirty="0" smtClean="0"/>
              <a:t>Swing low, sweet chariot,</a:t>
            </a:r>
            <a:br>
              <a:rPr lang="en-US" dirty="0" smtClean="0"/>
            </a:br>
            <a:r>
              <a:rPr lang="en-US" dirty="0" err="1" smtClean="0"/>
              <a:t>Comin</a:t>
            </a:r>
            <a:r>
              <a:rPr lang="en-US" dirty="0" smtClean="0"/>
              <a:t>' for to carry me home.</a:t>
            </a:r>
          </a:p>
          <a:p>
            <a:pPr lvl="1"/>
            <a:r>
              <a:rPr lang="en-US" dirty="0" smtClean="0"/>
              <a:t>I looked over Jordan,</a:t>
            </a:r>
            <a:br>
              <a:rPr lang="en-US" dirty="0" smtClean="0"/>
            </a:br>
            <a:r>
              <a:rPr lang="en-US" dirty="0" smtClean="0"/>
              <a:t>And </a:t>
            </a:r>
            <a:r>
              <a:rPr lang="en-US" dirty="0" smtClean="0"/>
              <a:t>what </a:t>
            </a:r>
            <a:r>
              <a:rPr lang="en-US" dirty="0" smtClean="0"/>
              <a:t>did I see,</a:t>
            </a:r>
            <a:br>
              <a:rPr lang="en-US" dirty="0" smtClean="0"/>
            </a:br>
            <a:r>
              <a:rPr lang="en-US" dirty="0" err="1" smtClean="0"/>
              <a:t>Comin</a:t>
            </a:r>
            <a:r>
              <a:rPr lang="en-US" dirty="0" smtClean="0"/>
              <a:t>' for to carry me home,</a:t>
            </a:r>
            <a:br>
              <a:rPr lang="en-US" dirty="0" smtClean="0"/>
            </a:br>
            <a:r>
              <a:rPr lang="en-US" dirty="0" smtClean="0"/>
              <a:t>A band of angels </a:t>
            </a:r>
            <a:r>
              <a:rPr lang="en-US" dirty="0" err="1" smtClean="0"/>
              <a:t>comin</a:t>
            </a:r>
            <a:r>
              <a:rPr lang="en-US" dirty="0" smtClean="0"/>
              <a:t>' after me,</a:t>
            </a:r>
            <a:br>
              <a:rPr lang="en-US" dirty="0" smtClean="0"/>
            </a:br>
            <a:r>
              <a:rPr lang="en-US" dirty="0" err="1" smtClean="0"/>
              <a:t>Comin</a:t>
            </a:r>
            <a:r>
              <a:rPr lang="en-US" dirty="0" smtClean="0"/>
              <a:t>' for to carry me home.</a:t>
            </a:r>
            <a:endParaRPr lang="en-US" dirty="0"/>
          </a:p>
        </p:txBody>
      </p:sp>
      <p:pic>
        <p:nvPicPr>
          <p:cNvPr id="1026" name="Picture 2" descr="http://ginacobb.typepad.com/gina_cobb/images/slaves_in_cotton_field_1.jpg"/>
          <p:cNvPicPr>
            <a:picLocks noChangeAspect="1" noChangeArrowheads="1"/>
          </p:cNvPicPr>
          <p:nvPr/>
        </p:nvPicPr>
        <p:blipFill>
          <a:blip r:embed="rId3" cstate="print"/>
          <a:srcRect/>
          <a:stretch>
            <a:fillRect/>
          </a:stretch>
        </p:blipFill>
        <p:spPr bwMode="auto">
          <a:xfrm>
            <a:off x="5943600" y="3124200"/>
            <a:ext cx="3200400" cy="2133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Movement</a:t>
            </a:r>
            <a:endParaRPr lang="en-US" dirty="0"/>
          </a:p>
        </p:txBody>
      </p:sp>
      <p:sp>
        <p:nvSpPr>
          <p:cNvPr id="3" name="Content Placeholder 2"/>
          <p:cNvSpPr>
            <a:spLocks noGrp="1"/>
          </p:cNvSpPr>
          <p:nvPr>
            <p:ph idx="1"/>
          </p:nvPr>
        </p:nvSpPr>
        <p:spPr>
          <a:xfrm>
            <a:off x="914400" y="1783560"/>
            <a:ext cx="5867400" cy="4572000"/>
          </a:xfrm>
        </p:spPr>
        <p:txBody>
          <a:bodyPr>
            <a:normAutofit lnSpcReduction="10000"/>
          </a:bodyPr>
          <a:lstStyle/>
          <a:p>
            <a:r>
              <a:rPr lang="en-US" dirty="0" smtClean="0"/>
              <a:t>In the late </a:t>
            </a:r>
            <a:r>
              <a:rPr lang="en-US" dirty="0" smtClean="0"/>
              <a:t>1960s and early 1970s and spreading primarily through North America and </a:t>
            </a:r>
            <a:r>
              <a:rPr lang="en-US" dirty="0" smtClean="0"/>
              <a:t>Europe. </a:t>
            </a:r>
            <a:r>
              <a:rPr lang="en-US" dirty="0" smtClean="0"/>
              <a:t>It was the major Christian element within the hippie counterculture, or, conversely, the major hippie element within some strands of Protestantism. Members of the movement were called Jesus people, or Jesus freaks.</a:t>
            </a:r>
            <a:endParaRPr lang="en-US" dirty="0"/>
          </a:p>
        </p:txBody>
      </p:sp>
      <p:pic>
        <p:nvPicPr>
          <p:cNvPr id="21508" name="Picture 4" descr="http://internetservices.readingeagle.com/blog/religion/City%20park.jpg"/>
          <p:cNvPicPr>
            <a:picLocks noChangeAspect="1" noChangeArrowheads="1"/>
          </p:cNvPicPr>
          <p:nvPr/>
        </p:nvPicPr>
        <p:blipFill>
          <a:blip r:embed="rId2" cstate="print"/>
          <a:srcRect/>
          <a:stretch>
            <a:fillRect/>
          </a:stretch>
        </p:blipFill>
        <p:spPr bwMode="auto">
          <a:xfrm>
            <a:off x="6845657" y="1790700"/>
            <a:ext cx="2298343" cy="50673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Music</a:t>
            </a:r>
            <a:endParaRPr lang="en-US" dirty="0"/>
          </a:p>
        </p:txBody>
      </p:sp>
      <p:sp>
        <p:nvSpPr>
          <p:cNvPr id="3" name="Content Placeholder 2"/>
          <p:cNvSpPr>
            <a:spLocks noGrp="1"/>
          </p:cNvSpPr>
          <p:nvPr>
            <p:ph idx="1"/>
          </p:nvPr>
        </p:nvSpPr>
        <p:spPr>
          <a:xfrm>
            <a:off x="914400" y="1783560"/>
            <a:ext cx="2819400" cy="4572000"/>
          </a:xfrm>
        </p:spPr>
        <p:txBody>
          <a:bodyPr>
            <a:normAutofit fontScale="70000" lnSpcReduction="20000"/>
          </a:bodyPr>
          <a:lstStyle/>
          <a:p>
            <a:r>
              <a:rPr lang="en-US" dirty="0" smtClean="0"/>
              <a:t>Large numbers of hippies and street musicians began converting to born-again Christianity. </a:t>
            </a:r>
            <a:endParaRPr lang="en-US" dirty="0" smtClean="0"/>
          </a:p>
          <a:p>
            <a:r>
              <a:rPr lang="en-US" dirty="0" smtClean="0"/>
              <a:t>These </a:t>
            </a:r>
            <a:r>
              <a:rPr lang="en-US" dirty="0" smtClean="0"/>
              <a:t>musicians continued playing the same styles of music that they had been playing prior to their conversion, though they now infused their lyrics with a Christian </a:t>
            </a:r>
            <a:r>
              <a:rPr lang="en-US" dirty="0" smtClean="0"/>
              <a:t>message.</a:t>
            </a:r>
            <a:endParaRPr lang="en-US" dirty="0"/>
          </a:p>
        </p:txBody>
      </p:sp>
      <p:pic>
        <p:nvPicPr>
          <p:cNvPr id="22530" name="Picture 2" descr="http://jrocklegends.files.wordpress.com/2008/08/remember.jpg"/>
          <p:cNvPicPr>
            <a:picLocks noChangeAspect="1" noChangeArrowheads="1"/>
          </p:cNvPicPr>
          <p:nvPr/>
        </p:nvPicPr>
        <p:blipFill>
          <a:blip r:embed="rId2" cstate="print"/>
          <a:srcRect/>
          <a:stretch>
            <a:fillRect/>
          </a:stretch>
        </p:blipFill>
        <p:spPr bwMode="auto">
          <a:xfrm>
            <a:off x="3886200" y="1192267"/>
            <a:ext cx="5257800" cy="5665733"/>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524</TotalTime>
  <Words>736</Words>
  <Application>Microsoft Office PowerPoint</Application>
  <PresentationFormat>On-screen Show (4:3)</PresentationFormat>
  <Paragraphs>138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Metro</vt:lpstr>
      <vt:lpstr>American Christian Music</vt:lpstr>
      <vt:lpstr>What is Christian Music?</vt:lpstr>
      <vt:lpstr>Christian Music</vt:lpstr>
      <vt:lpstr>Hymns</vt:lpstr>
      <vt:lpstr>American Hymnody</vt:lpstr>
      <vt:lpstr>Fanny Crosby</vt:lpstr>
      <vt:lpstr>Spirituals</vt:lpstr>
      <vt:lpstr>Jesus Movement</vt:lpstr>
      <vt:lpstr>Jesus Music</vt:lpstr>
      <vt:lpstr>Until Your Love Broke Through</vt:lpstr>
      <vt:lpstr>CCM Magazine  Christian Music Industrialized</vt:lpstr>
      <vt:lpstr>Contemporary Christian Music</vt:lpstr>
      <vt:lpstr>Christian Country</vt:lpstr>
      <vt:lpstr>Urban Gospel</vt:lpstr>
      <vt:lpstr>Southern Gospel</vt:lpstr>
      <vt:lpstr>Praise &amp; Worship</vt:lpstr>
      <vt:lpstr>Some Popular Worship Songs in the 90’s</vt:lpstr>
      <vt:lpstr>Christian Contemporary – Inspirational </vt:lpstr>
      <vt:lpstr>Christian Rock</vt:lpstr>
      <vt:lpstr>Christian Artists “Crossovers”</vt:lpstr>
      <vt:lpstr>Back to Worship</vt:lpstr>
      <vt:lpstr>What is Christian Music?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Christian Music</dc:title>
  <dc:creator>Alite</dc:creator>
  <cp:lastModifiedBy>Alite</cp:lastModifiedBy>
  <cp:revision>28</cp:revision>
  <dcterms:created xsi:type="dcterms:W3CDTF">2010-03-13T00:08:49Z</dcterms:created>
  <dcterms:modified xsi:type="dcterms:W3CDTF">2010-03-13T08:53:44Z</dcterms:modified>
</cp:coreProperties>
</file>