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322" r:id="rId3"/>
    <p:sldId id="332" r:id="rId4"/>
    <p:sldId id="307" r:id="rId5"/>
    <p:sldId id="408" r:id="rId6"/>
    <p:sldId id="430" r:id="rId7"/>
    <p:sldId id="431" r:id="rId8"/>
    <p:sldId id="438" r:id="rId9"/>
    <p:sldId id="441" r:id="rId10"/>
    <p:sldId id="434" r:id="rId11"/>
    <p:sldId id="433" r:id="rId12"/>
    <p:sldId id="435" r:id="rId13"/>
    <p:sldId id="436" r:id="rId14"/>
    <p:sldId id="432" r:id="rId15"/>
    <p:sldId id="437" r:id="rId16"/>
    <p:sldId id="439" r:id="rId17"/>
    <p:sldId id="440" r:id="rId18"/>
    <p:sldId id="339" r:id="rId19"/>
    <p:sldId id="356" r:id="rId2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</p14:sldIdLst>
        </p14:section>
        <p14:section name="Untitled Section" id="{0F7F80BD-564E-4984-804D-23FE383673B1}">
          <p14:sldIdLst>
            <p14:sldId id="408"/>
            <p14:sldId id="430"/>
            <p14:sldId id="431"/>
            <p14:sldId id="438"/>
            <p14:sldId id="441"/>
            <p14:sldId id="434"/>
            <p14:sldId id="433"/>
            <p14:sldId id="435"/>
            <p14:sldId id="436"/>
            <p14:sldId id="432"/>
            <p14:sldId id="437"/>
            <p14:sldId id="439"/>
            <p14:sldId id="440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36" d="100"/>
          <a:sy n="36" d="100"/>
        </p:scale>
        <p:origin x="116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4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10/19/2013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10/19/2013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10/19/2013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10/19/2013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10/19/2013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10/19/2013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10/19/2013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#17</a:t>
            </a:r>
            <a:r>
              <a:rPr lang="zh-TW" altLang="en-US" sz="4000" dirty="0" smtClean="0">
                <a:solidFill>
                  <a:schemeClr val="tx1"/>
                </a:solidFill>
              </a:rPr>
              <a:t>：門徒之道（二）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>the way of discipleship, 2</a:t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6:27-38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黃金律</a:t>
            </a:r>
            <a:r>
              <a:rPr lang="en-US" altLang="zh-TW" dirty="0" smtClean="0"/>
              <a:t> The Golden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>
                <a:latin typeface="+mn-ea"/>
                <a:ea typeface="+mn-ea"/>
              </a:rPr>
              <a:t>經文</a:t>
            </a:r>
            <a:r>
              <a:rPr lang="zh-TW" altLang="en-US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：</a:t>
            </a:r>
            <a:endParaRPr lang="en-US" altLang="zh-TW" sz="3000" dirty="0" smtClean="0">
              <a:latin typeface="Calibri" panose="020F0502020204030204" pitchFamily="34" charset="0"/>
              <a:ea typeface="DFKai-SB" panose="03000509000000000000" pitchFamily="65" charset="-120"/>
            </a:endParaRPr>
          </a:p>
          <a:p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你們願意人怎樣待你們，你們也要怎樣待人</a:t>
            </a:r>
            <a:r>
              <a:rPr lang="zh-TW" altLang="en-US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。</a:t>
            </a:r>
            <a:r>
              <a:rPr lang="en-US" altLang="zh-TW" sz="3000" dirty="0">
                <a:latin typeface="Calibri" panose="020F0502020204030204" pitchFamily="34" charset="0"/>
                <a:ea typeface="DFKai-SB" panose="03000509000000000000" pitchFamily="65" charset="-120"/>
              </a:rPr>
              <a:t>Treat others the same way you want </a:t>
            </a:r>
            <a:r>
              <a:rPr lang="en-US" altLang="zh-TW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them </a:t>
            </a:r>
            <a:r>
              <a:rPr lang="en-US" altLang="zh-TW" sz="3000" dirty="0">
                <a:latin typeface="Calibri" panose="020F0502020204030204" pitchFamily="34" charset="0"/>
                <a:ea typeface="DFKai-SB" panose="03000509000000000000" pitchFamily="65" charset="-120"/>
              </a:rPr>
              <a:t>to treat you. </a:t>
            </a:r>
            <a:r>
              <a:rPr lang="en-US" altLang="zh-TW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(NASB)</a:t>
            </a:r>
            <a:endParaRPr lang="en-US" sz="3000" dirty="0">
              <a:latin typeface="Calibri" panose="020F0502020204030204" pitchFamily="34" charset="0"/>
              <a:ea typeface="DFKai-SB" panose="03000509000000000000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個案研究</a:t>
            </a:r>
            <a:r>
              <a:rPr lang="en-US" altLang="zh-TW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Peter </a:t>
            </a:r>
            <a:r>
              <a:rPr lang="zh-TW" altLang="en-US" dirty="0" smtClean="0"/>
              <a:t>到新城出差，主日去當地一間教會參加崇拜。那間教會的詩歌和信息都很好，人也很多，只是沒有人理他，使</a:t>
            </a:r>
            <a:r>
              <a:rPr lang="en-US" altLang="zh-TW" dirty="0" smtClean="0"/>
              <a:t>Peter </a:t>
            </a:r>
            <a:r>
              <a:rPr lang="zh-TW" altLang="en-US" dirty="0" smtClean="0"/>
              <a:t>感到有些失落。出差後，</a:t>
            </a:r>
            <a:r>
              <a:rPr lang="en-US" altLang="zh-TW" dirty="0" smtClean="0"/>
              <a:t>Peter</a:t>
            </a:r>
            <a:r>
              <a:rPr lang="zh-TW" altLang="en-US" dirty="0" smtClean="0"/>
              <a:t>回到自己的教會參加崇拜。散會之後看到一位新朋友從座位上站起來，表情有些失落。「</a:t>
            </a:r>
            <a:r>
              <a:rPr lang="en-US" altLang="zh-TW" dirty="0" smtClean="0"/>
              <a:t>Peter</a:t>
            </a:r>
            <a:r>
              <a:rPr lang="zh-TW" altLang="en-US" dirty="0" smtClean="0"/>
              <a:t>，回來啦！」小強揮著手，隔著兩條</a:t>
            </a:r>
            <a:r>
              <a:rPr lang="zh-TW" altLang="en-US" dirty="0"/>
              <a:t>座椅</a:t>
            </a:r>
            <a:r>
              <a:rPr lang="zh-TW" altLang="en-US" dirty="0" smtClean="0"/>
              <a:t>和</a:t>
            </a:r>
            <a:r>
              <a:rPr lang="en-US" altLang="zh-TW" dirty="0" smtClean="0"/>
              <a:t>Peter</a:t>
            </a:r>
            <a:r>
              <a:rPr lang="zh-TW" altLang="en-US" dirty="0" smtClean="0"/>
              <a:t>打招呼。「小強，過一會我再去找你聊！」說著就向那位新朋友走去，伸出手來：「你好，我是</a:t>
            </a:r>
            <a:r>
              <a:rPr lang="en-US" altLang="zh-TW" dirty="0" smtClean="0"/>
              <a:t>Peter</a:t>
            </a:r>
            <a:r>
              <a:rPr lang="zh-TW" altLang="en-US" dirty="0" smtClean="0"/>
              <a:t>，歡迎你來</a:t>
            </a:r>
            <a:r>
              <a:rPr lang="zh-TW" altLang="en-US" dirty="0"/>
              <a:t>我</a:t>
            </a:r>
            <a:r>
              <a:rPr lang="zh-TW" altLang="en-US" dirty="0" smtClean="0"/>
              <a:t>們教會！」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0352" cy="4597400"/>
          </a:xfrm>
        </p:spPr>
        <p:txBody>
          <a:bodyPr>
            <a:normAutofit fontScale="92500"/>
          </a:bodyPr>
          <a:lstStyle/>
          <a:p>
            <a:r>
              <a:rPr lang="zh-TW" altLang="en-US" sz="3000" dirty="0"/>
              <a:t>「克制和老朋友相聚的願望，先去歡迎新朋友」是黃金律的一種應用。請以黃金律來考慮以下的情況：</a:t>
            </a:r>
            <a:endParaRPr lang="en-US" altLang="zh-TW" sz="3000" dirty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sz="2800" dirty="0">
                <a:ea typeface="DFKai-SB" panose="03000509000000000000" pitchFamily="65" charset="-120"/>
              </a:rPr>
              <a:t>別人在背後說我，我在背後說別人</a:t>
            </a:r>
            <a:endParaRPr lang="en-US" altLang="zh-TW" sz="2800" dirty="0">
              <a:ea typeface="DFKai-SB" panose="03000509000000000000" pitchFamily="65" charset="-12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zh-TW" altLang="en-US" sz="2800" dirty="0">
                <a:ea typeface="DFKai-SB" panose="03000509000000000000" pitchFamily="65" charset="-120"/>
              </a:rPr>
              <a:t>我做錯了事盼望人家原諒，人家做錯了事盼望我原諒</a:t>
            </a:r>
            <a:endParaRPr lang="en-US" altLang="zh-TW" sz="2800" dirty="0">
              <a:ea typeface="DFKai-SB" panose="03000509000000000000" pitchFamily="65" charset="-12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zh-TW" altLang="en-US" sz="2800" dirty="0">
                <a:ea typeface="DFKai-SB" panose="03000509000000000000" pitchFamily="65" charset="-120"/>
              </a:rPr>
              <a:t>我以微妙的心態輕看學歷和成就不如我的人，學歷和成就比我更高的人以微妙的心態輕看我</a:t>
            </a:r>
            <a:endParaRPr lang="en-US" dirty="0"/>
          </a:p>
          <a:p>
            <a:r>
              <a:rPr lang="zh-TW" altLang="en-US" sz="3000" dirty="0" smtClean="0"/>
              <a:t>有人說：「一個人若能遵守黃金律，一生受用，天下可行。」你的看法如何？</a:t>
            </a:r>
            <a:endParaRPr lang="en-US" altLang="zh-TW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你們若借給人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經文：路</a:t>
            </a:r>
            <a:r>
              <a:rPr lang="en-US" altLang="zh-TW" dirty="0" smtClean="0"/>
              <a:t> 6:32-35</a:t>
            </a:r>
          </a:p>
          <a:p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你們若單愛那愛你們的人，有什麼可酬謝的呢？就是罪人也愛那愛他們的人</a:t>
            </a:r>
            <a:r>
              <a:rPr lang="zh-TW" altLang="en-US" dirty="0" smtClean="0">
                <a:latin typeface="Calibri" panose="020F0502020204030204" pitchFamily="34" charset="0"/>
                <a:ea typeface="DFKai-SB" panose="03000509000000000000" pitchFamily="65" charset="-120"/>
              </a:rPr>
              <a:t>。你</a:t>
            </a: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們若善待那善待你們的人，有什麼可酬謝的呢？就是罪人也是這樣行</a:t>
            </a:r>
            <a:r>
              <a:rPr lang="zh-TW" altLang="en-US" dirty="0" smtClean="0">
                <a:latin typeface="Calibri" panose="020F0502020204030204" pitchFamily="34" charset="0"/>
                <a:ea typeface="DFKai-SB" panose="03000509000000000000" pitchFamily="65" charset="-120"/>
              </a:rPr>
              <a:t>。你</a:t>
            </a: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們若借給人，指望從他收回，有什麼可酬謝的呢？就是罪人也借給罪人，要如數收回</a:t>
            </a:r>
            <a:r>
              <a:rPr lang="zh-TW" altLang="en-US" dirty="0" smtClean="0">
                <a:latin typeface="Calibri" panose="020F0502020204030204" pitchFamily="34" charset="0"/>
                <a:ea typeface="DFKai-SB" panose="03000509000000000000" pitchFamily="65" charset="-120"/>
              </a:rPr>
              <a:t>。</a:t>
            </a:r>
            <a:r>
              <a:rPr lang="en-US" altLang="zh-TW" dirty="0" smtClean="0">
                <a:latin typeface="Calibri" panose="020F0502020204030204" pitchFamily="34" charset="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你們倒要愛仇敵，也要善待他們，並要借給人不指望償還，你們的賞賜就必大了，你們也必作至高者的兒子；因為他恩待那忘恩的和作惡</a:t>
            </a:r>
            <a:r>
              <a:rPr lang="zh-TW" altLang="en-US" dirty="0" smtClean="0">
                <a:latin typeface="Calibri" panose="020F0502020204030204" pitchFamily="34" charset="0"/>
                <a:ea typeface="DFKai-SB" panose="03000509000000000000" pitchFamily="65" charset="-120"/>
              </a:rPr>
              <a:t>的。</a:t>
            </a:r>
            <a:endParaRPr lang="en-US" dirty="0">
              <a:latin typeface="Calibri" panose="020F0502020204030204" pitchFamily="34" charset="0"/>
              <a:ea typeface="DFKai-SB" panose="03000509000000000000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個案研究</a:t>
            </a:r>
            <a:r>
              <a:rPr lang="en-US" altLang="zh-TW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小</a:t>
            </a:r>
            <a:r>
              <a:rPr lang="zh-TW" altLang="en-US" dirty="0" smtClean="0"/>
              <a:t>強和大偉是同一間教會的弟兄，彼此很熟。一天晚上大偉來小強家拜訪，說：「小強，你知道我要買房子，可是頭款還差一些，你能不能借我這筆錢？」小強心中有些為難，因他想起了耶穌的話：「你們要借給人，並且不指望償還。」小強知道大偉一直很努力存錢買房子，想要幫他，但又不想白白損失這筆錢。小強該怎麼辦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u="sng" dirty="0" smtClean="0"/>
              <a:t>背景</a:t>
            </a:r>
            <a:r>
              <a:rPr lang="zh-TW" altLang="en-US" dirty="0" smtClean="0"/>
              <a:t>：聖經教導我們要救濟</a:t>
            </a:r>
            <a:r>
              <a:rPr lang="zh-TW" altLang="en-US" dirty="0"/>
              <a:t>窮</a:t>
            </a:r>
            <a:r>
              <a:rPr lang="zh-TW" altLang="en-US" dirty="0" smtClean="0"/>
              <a:t>人（參考申</a:t>
            </a:r>
            <a:r>
              <a:rPr lang="en-US" altLang="zh-TW" dirty="0" smtClean="0"/>
              <a:t>15:7-8</a:t>
            </a:r>
            <a:r>
              <a:rPr lang="zh-TW" altLang="en-US" dirty="0" smtClean="0"/>
              <a:t>），以慈善的心幫助生活有缺乏的人。耶穌的時代有許多窮人，門徒之中就有不少貧窮人。</a:t>
            </a:r>
            <a:endParaRPr lang="en-US" altLang="zh-TW" dirty="0" smtClean="0"/>
          </a:p>
          <a:p>
            <a:r>
              <a:rPr lang="en-US" dirty="0" smtClean="0"/>
              <a:t>「</a:t>
            </a:r>
            <a:r>
              <a:rPr lang="zh-TW" altLang="en-US" dirty="0" smtClean="0"/>
              <a:t>濟貧</a:t>
            </a:r>
            <a:r>
              <a:rPr lang="en-US" dirty="0" smtClean="0"/>
              <a:t>」</a:t>
            </a:r>
            <a:r>
              <a:rPr lang="zh-TW" altLang="en-US" dirty="0" smtClean="0"/>
              <a:t>與「幫助別人買房子」是否有所不同？基督徒應當如何應用</a:t>
            </a:r>
            <a:r>
              <a:rPr lang="en-US" dirty="0" smtClean="0"/>
              <a:t>「</a:t>
            </a:r>
            <a:r>
              <a:rPr lang="zh-TW" altLang="en-US" dirty="0" smtClean="0"/>
              <a:t>借給人不指望償還</a:t>
            </a:r>
            <a:r>
              <a:rPr lang="en-US" dirty="0" smtClean="0"/>
              <a:t>」</a:t>
            </a:r>
            <a:r>
              <a:rPr lang="zh-TW" altLang="en-US" dirty="0" smtClean="0"/>
              <a:t>這個原則？</a:t>
            </a:r>
            <a:endParaRPr lang="en-US" altLang="zh-TW" dirty="0" smtClean="0"/>
          </a:p>
          <a:p>
            <a:r>
              <a:rPr lang="zh-TW" altLang="en-US" u="sng" dirty="0"/>
              <a:t>小</a:t>
            </a:r>
            <a:r>
              <a:rPr lang="zh-TW" altLang="en-US" u="sng" dirty="0" smtClean="0"/>
              <a:t>強的作法</a:t>
            </a:r>
            <a:r>
              <a:rPr lang="zh-TW" altLang="en-US" dirty="0" smtClean="0"/>
              <a:t>：小強借錢給大偉，立下借據，寫上借款的數字、償還的日期、利息的多少，並將借據加以公證。小強做得如何？你同意嗎？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你們要給人，就必有給你們的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/>
              <a:t>經文：路</a:t>
            </a:r>
            <a:r>
              <a:rPr lang="en-US" altLang="zh-TW" sz="3000" dirty="0" smtClean="0"/>
              <a:t> 6:38</a:t>
            </a:r>
          </a:p>
          <a:p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你們要給人，就必有給你們的，並且用十足的升斗，連搖帶按，上尖下流的倒在你們懷裡；因為你們用什麼量器量給人，也必用什麼量器量給你們。</a:t>
            </a:r>
            <a:endParaRPr lang="en-US" sz="3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</a:t>
            </a:r>
            <a:r>
              <a:rPr lang="zh-TW" altLang="en-US" dirty="0" smtClean="0"/>
              <a:t>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「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你們要給人</a:t>
            </a:r>
            <a:r>
              <a:rPr lang="en-US" dirty="0" smtClean="0"/>
              <a:t>」</a:t>
            </a:r>
            <a:r>
              <a:rPr lang="zh-TW" altLang="en-US" dirty="0" smtClean="0"/>
              <a:t>表示基督徒要以慷慨的態度來生活，這個慷慨，可能是愛心上的慷慨，物質上的慷慨，或者更大的慷慨（參考徒</a:t>
            </a:r>
            <a:r>
              <a:rPr lang="en-US" altLang="zh-TW" dirty="0" smtClean="0"/>
              <a:t>3:1-6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en-US" dirty="0" smtClean="0"/>
              <a:t>「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就必有給你們的</a:t>
            </a:r>
            <a:r>
              <a:rPr lang="en-US" dirty="0" smtClean="0"/>
              <a:t>」</a:t>
            </a:r>
            <a:r>
              <a:rPr lang="zh-TW" altLang="en-US" dirty="0" smtClean="0"/>
              <a:t>表示有一位給予者，他愛我們，並按照我們給出的程度來給我們。這位給予者是誰？在「有這樣一位給予者」的信念之下生活，與無此信念的生活，有何不同？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6:27-38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dirty="0" smtClean="0">
                <a:latin typeface="+mn-ea"/>
                <a:sym typeface="Wingdings" pitchFamily="2" charset="2"/>
              </a:rPr>
              <a:t>耶穌這篇話是對誰說的？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dirty="0" smtClean="0">
                <a:latin typeface="+mn-ea"/>
                <a:sym typeface="Wingdings" pitchFamily="2" charset="2"/>
              </a:rPr>
              <a:t>耶穌說，要如何對待你的仇敵和恨你的人？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dirty="0" smtClean="0">
                <a:latin typeface="+mn-ea"/>
                <a:sym typeface="Wingdings" pitchFamily="2" charset="2"/>
              </a:rPr>
              <a:t>你若願意別人怎樣待你，你就應當如何行？</a:t>
            </a:r>
            <a:endParaRPr lang="en-US" altLang="zh-TW" dirty="0" smtClean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Why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dirty="0" smtClean="0">
                <a:latin typeface="+mn-ea"/>
                <a:sym typeface="Wingdings" pitchFamily="2" charset="2"/>
              </a:rPr>
              <a:t>為何愛仇敵的人就必做至高者的兒女？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dirty="0" smtClean="0">
                <a:latin typeface="+mn-ea"/>
                <a:sym typeface="Wingdings" pitchFamily="2" charset="2"/>
              </a:rPr>
              <a:t>天父用甚麼樣的量器來賞賜各人？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愛心生活，能力生活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門徒生活是愛心生活，門徒生活也是能力生活。</a:t>
            </a:r>
            <a:endParaRPr lang="en-US" altLang="zh-TW" dirty="0" smtClean="0"/>
          </a:p>
          <a:p>
            <a:r>
              <a:rPr lang="zh-TW" altLang="en-US" dirty="0" smtClean="0"/>
              <a:t>最大的愛心不是愛那些愛你的人，而是愛那些對你不好的人。最大的能力不是反擊那些擊打你的人，而是克制內心反擊的衝動，為了主的緣故去愛他們。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穌以自己的生命，以十字架上的犧牲，表現出這種至高的愛心與能力。</a:t>
            </a:r>
            <a:endParaRPr lang="en-US" altLang="zh-TW" dirty="0" smtClean="0"/>
          </a:p>
          <a:p>
            <a:r>
              <a:rPr lang="zh-TW" altLang="en-US" dirty="0" smtClean="0"/>
              <a:t>耶穌賦予他的門徒愛心與能力，使他們也可以過這種生活，顯示出他們是至高者的兒女。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若有人打你的臉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000" dirty="0" smtClean="0"/>
              <a:t>經文：路 </a:t>
            </a:r>
            <a:r>
              <a:rPr lang="en-US" altLang="zh-TW" sz="3000" dirty="0" smtClean="0"/>
              <a:t>6:27-29</a:t>
            </a:r>
          </a:p>
          <a:p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只是我告訴你們這聽道的人，你們的仇敵，要愛他！恨你們的，要待他好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！咒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詛你們的，要為他祝福！凌辱你們的，要為他禱告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！有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人打你這邊的臉，連那邊的臉也由他打。有人奪你的外衣，連裡衣也由他拿去。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個案研究</a:t>
            </a:r>
            <a:r>
              <a:rPr lang="en-US" altLang="zh-TW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小莉在一間公司作事，最近同事之間流傳著一些謠言，說她的壞話，以至於有些人開始疏遠她。小莉的內心很痛苦，也很生氣。後來她才知道，這些閒話的來源是小瑤。小莉是一個基督徒，這時她的內心起了掙扎：「我該怎麼辦？我應該像耶穌所說的那樣，若有人打你這邊的臉，連那邊的臉也給她打？還是我應該去跟小瑤講理？」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當基督徒受到屈辱或不公平的待遇時，應當如何反</a:t>
            </a:r>
            <a:r>
              <a:rPr lang="zh-TW" altLang="en-US" dirty="0"/>
              <a:t>應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u="sng" dirty="0" smtClean="0"/>
              <a:t>讀</a:t>
            </a:r>
            <a:r>
              <a:rPr lang="zh-TW" altLang="en-US" u="sng" dirty="0"/>
              <a:t>經</a:t>
            </a:r>
            <a:r>
              <a:rPr lang="zh-TW" altLang="en-US" dirty="0" smtClean="0"/>
              <a:t>：約</a:t>
            </a:r>
            <a:r>
              <a:rPr lang="en-US" altLang="zh-TW" dirty="0" smtClean="0"/>
              <a:t>18:22-23</a:t>
            </a:r>
            <a:r>
              <a:rPr lang="zh-TW" altLang="en-US" dirty="0" smtClean="0"/>
              <a:t>。耶穌被差役打了，他如何回應？這對你有何啟發？</a:t>
            </a:r>
            <a:endParaRPr lang="en-US" altLang="zh-TW" dirty="0" smtClean="0"/>
          </a:p>
          <a:p>
            <a:r>
              <a:rPr lang="zh-TW" altLang="en-US" dirty="0" smtClean="0"/>
              <a:t>耶穌愛世人，他是在即將為世人而死的前提之下，和這個差役講道理。</a:t>
            </a:r>
            <a:endParaRPr lang="en-US" altLang="zh-TW" dirty="0" smtClean="0"/>
          </a:p>
          <a:p>
            <a:r>
              <a:rPr lang="zh-TW" altLang="en-US" dirty="0"/>
              <a:t>無原</a:t>
            </a:r>
            <a:r>
              <a:rPr lang="zh-TW" altLang="en-US" dirty="0" smtClean="0"/>
              <a:t>則的忍氣吞聲，和有愛心、有原則的忍受，有何不同？根據以上的瞭解，基督徒當如</a:t>
            </a:r>
            <a:r>
              <a:rPr lang="zh-TW" altLang="en-US" dirty="0"/>
              <a:t>何應用「有人打你這邊的臉，連那邊的臉也由他打」？</a:t>
            </a:r>
            <a:endParaRPr lang="en-US" altLang="zh-TW" dirty="0"/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u="sng" dirty="0"/>
              <a:t>小莉的作法</a:t>
            </a:r>
            <a:r>
              <a:rPr lang="zh-TW" altLang="en-US" dirty="0"/>
              <a:t>：小莉禱告之後去找小瑤坦誠交談，表示自己若有做錯的地方，請小瑤原諒，但也請小瑤以後不要再說她的壞話。小瑤起初不承認，但後來也感到有些慚愧。第二天小莉和小瑤在公司見面，很自然地彼此打招呼，她們不再躲避對方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你贊成小莉的作法嗎？請分享：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2379</Words>
  <Application>Microsoft Office PowerPoint</Application>
  <PresentationFormat>On-screen Show (4:3)</PresentationFormat>
  <Paragraphs>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Microsoft JhengHei</vt:lpstr>
      <vt:lpstr>Microsoft JhengHei</vt:lpstr>
      <vt:lpstr>DFKai-SB</vt:lpstr>
      <vt:lpstr>Arial</vt:lpstr>
      <vt:lpstr>Calibri</vt:lpstr>
      <vt:lpstr>Tw Cen MT</vt:lpstr>
      <vt:lpstr>Wingdings</vt:lpstr>
      <vt:lpstr>Wingdings 2</vt:lpstr>
      <vt:lpstr>Widescreen Presentation</vt:lpstr>
      <vt:lpstr>路加福音 #17：門徒之道（二）  the way of discipleship, 2  經文：路 6:27-38 </vt:lpstr>
      <vt:lpstr>查經者的信念</vt:lpstr>
      <vt:lpstr>PowerPoint Presentation</vt:lpstr>
      <vt:lpstr>經文觀察，路 6:27-38</vt:lpstr>
      <vt:lpstr>愛心生活，能力生活</vt:lpstr>
      <vt:lpstr>若有人打你的臉</vt:lpstr>
      <vt:lpstr>個案研究 Case Study</vt:lpstr>
      <vt:lpstr>討論題</vt:lpstr>
      <vt:lpstr>PowerPoint Presentation</vt:lpstr>
      <vt:lpstr>黃金律 The Golden Rule</vt:lpstr>
      <vt:lpstr>個案研究 Case Study</vt:lpstr>
      <vt:lpstr>討論題</vt:lpstr>
      <vt:lpstr>你們若借給人</vt:lpstr>
      <vt:lpstr>個案研究 Case Study</vt:lpstr>
      <vt:lpstr>討論</vt:lpstr>
      <vt:lpstr>你們要給人，就必有給你們的</vt:lpstr>
      <vt:lpstr>結論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2013-10-19T17:32:34Z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