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332" r:id="rId3"/>
    <p:sldId id="429" r:id="rId4"/>
    <p:sldId id="430" r:id="rId5"/>
    <p:sldId id="451" r:id="rId6"/>
    <p:sldId id="457" r:id="rId7"/>
    <p:sldId id="452" r:id="rId8"/>
    <p:sldId id="431" r:id="rId9"/>
    <p:sldId id="43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2948" autoAdjust="0"/>
  </p:normalViewPr>
  <p:slideViewPr>
    <p:cSldViewPr>
      <p:cViewPr>
        <p:scale>
          <a:sx n="65" d="100"/>
          <a:sy n="65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E65431-59CC-40F1-BB9A-13ABD16D1BA7}" type="datetimeFigureOut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A084F9-00C5-47CE-9AC1-7E1A6C96F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86F35A-8896-4C0E-8A56-240BA72C89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TW" altLang="en-US" dirty="0" smtClean="0"/>
              <a:t>聖殿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dirty="0" smtClean="0"/>
              <a:t>3:6-7, 9-10</a:t>
            </a:r>
          </a:p>
          <a:p>
            <a:pPr marL="228600" indent="-228600">
              <a:buAutoNum type="arabicPeriod"/>
            </a:pPr>
            <a:r>
              <a:rPr lang="ja-JP" altLang="en-US" dirty="0" smtClean="0"/>
              <a:t>使徒，瘸腿的人，祭司，官府，長老和文士</a:t>
            </a:r>
            <a:endParaRPr lang="en-US" altLang="ja-JP" dirty="0" smtClean="0"/>
          </a:p>
          <a:p>
            <a:pPr marL="228600" indent="-228600">
              <a:buAutoNum type="arabicPeriod"/>
            </a:pPr>
            <a:r>
              <a:rPr lang="en-US" dirty="0" smtClean="0"/>
              <a:t>4:1</a:t>
            </a:r>
          </a:p>
          <a:p>
            <a:pPr marL="228600" indent="-228600">
              <a:buAutoNum type="arabicPeriod"/>
            </a:pPr>
            <a:r>
              <a:rPr lang="en-US" dirty="0" smtClean="0"/>
              <a:t>4:19-20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3:5 – </a:t>
            </a:r>
            <a:r>
              <a:rPr lang="zh-TW" altLang="en-US" dirty="0" smtClean="0"/>
              <a:t>金錢？醫治？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Compassion?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He knew it’s God instead of Peter</a:t>
            </a:r>
            <a:r>
              <a:rPr lang="en-US" altLang="zh-TW" baseline="0" dirty="0" smtClean="0"/>
              <a:t> and John cured him. It’s a gift of God and apostles were just messengers of God.</a:t>
            </a:r>
            <a:endParaRPr lang="en-US" altLang="zh-TW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4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3:12; 13-26; Jesus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… 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4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ja-JP" altLang="en-US" dirty="0" smtClean="0"/>
              <a:t>馬太福音 </a:t>
            </a:r>
            <a:r>
              <a:rPr lang="en-US" altLang="ja-JP" dirty="0" smtClean="0"/>
              <a:t>22:23, </a:t>
            </a:r>
            <a:r>
              <a:rPr lang="ja-JP" altLang="en-US" dirty="0" smtClean="0"/>
              <a:t>使徒行傳</a:t>
            </a:r>
            <a:r>
              <a:rPr lang="en-US" altLang="ja-JP" dirty="0" smtClean="0"/>
              <a:t> 23:6-8</a:t>
            </a:r>
          </a:p>
          <a:p>
            <a:pPr marL="228600" indent="-228600">
              <a:buAutoNum type="arabicPeriod"/>
            </a:pPr>
            <a:r>
              <a:rPr lang="en-US" dirty="0" smtClean="0"/>
              <a:t>Every opportunity;</a:t>
            </a:r>
            <a:r>
              <a:rPr lang="en-US" baseline="0" dirty="0" smtClean="0"/>
              <a:t> 3:8, 13, 19;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3:19; 29-30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CC50B-6B4C-4568-9287-997E606F3CB2}" type="datetime1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31CFFD4-4C57-495E-9E69-1BAA8443D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202E-4F74-4B92-8298-77A3D5BF66EB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69DF-C77E-494F-80FE-12515125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E14F-6314-4C78-896B-D4CC90CBFD07}" type="datetime1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6747-14F4-4182-965C-5FE3FB743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6B303D-6560-4D38-ACE3-30733F5E1FB8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D26C0D-24D2-4673-91A7-98A629CB9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96508541-87B2-4F07-930E-D3D93D7508AA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12A93F8F-1F10-4F01-BDC9-2B985DF6C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45CCE053-C062-44CB-876A-7ABEDD419E32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FFF61CE-EFB7-4795-BAE4-6BF999AC6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4E5A-E9F1-47A5-BD19-5414FDC9E3C6}" type="datetime1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EF8F-5B23-42B8-B188-CFF9C702F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16AE5-1168-4069-8A87-8D602C23018D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87362E1-6403-4B46-9CA8-77E611456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55F4-7E0B-4AF3-86C1-B2697000C7E9}" type="datetime1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3D9C-A563-43E1-9B76-977FABDAB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78D2013C-01BB-4EF1-9035-2FFA0D376AEB}" type="datetime1">
              <a:rPr lang="en-US"/>
              <a:pPr>
                <a:defRPr/>
              </a:pPr>
              <a:t>11/7/2014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  <a:extLst/>
          </a:lstStyle>
          <a:p>
            <a:pPr>
              <a:defRPr/>
            </a:pPr>
            <a:fld id="{F247BD9E-9396-4AFB-BBDA-AB8E6B496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2AEF179-715F-4F51-A091-B187CC3E0AB6}" type="datetime1">
              <a:rPr lang="en-US"/>
              <a:pPr>
                <a:defRPr/>
              </a:pPr>
              <a:t>11/7/2014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EF2A79-75C0-4C6C-82EE-FB2D3A179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61" r:id="rId4"/>
    <p:sldLayoutId id="2147483662" r:id="rId5"/>
    <p:sldLayoutId id="2147483657" r:id="rId6"/>
    <p:sldLayoutId id="2147483663" r:id="rId7"/>
    <p:sldLayoutId id="2147483656" r:id="rId8"/>
    <p:sldLayoutId id="2147483664" r:id="rId9"/>
    <p:sldLayoutId id="2147483665" r:id="rId10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696200" cy="2667000"/>
          </a:xfrm>
        </p:spPr>
        <p:txBody>
          <a:bodyPr>
            <a:normAutofit fontScale="90000"/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使徒行傳</a:t>
            </a:r>
            <a:r>
              <a:rPr lang="zh-TW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40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外來</a:t>
            </a:r>
            <a:r>
              <a:rPr lang="zh-TW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的考驗</a:t>
            </a:r>
            <a:r>
              <a:rPr lang="en-US" altLang="zh-TW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 – </a:t>
            </a:r>
            <a:r>
              <a:rPr lang="zh-TW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美門</a:t>
            </a:r>
            <a:r>
              <a:rPr lang="zh-TW" altLang="en-US" sz="40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事件</a:t>
            </a:r>
            <a:r>
              <a:rPr lang="en-US" altLang="zh-TW" sz="40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31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1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徒</a:t>
            </a:r>
            <a: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3:1-4:31</a:t>
            </a:r>
            <a: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endParaRPr lang="en-US" sz="3600" dirty="0">
              <a:solidFill>
                <a:schemeClr val="tx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314" name="Rectangle 4"/>
          <p:cNvSpPr>
            <a:spLocks noGrp="1"/>
          </p:cNvSpPr>
          <p:nvPr>
            <p:ph type="subTitle" idx="1"/>
          </p:nvPr>
        </p:nvSpPr>
        <p:spPr>
          <a:xfrm>
            <a:off x="2362200" y="6172200"/>
            <a:ext cx="6515100" cy="381000"/>
          </a:xfrm>
        </p:spPr>
        <p:txBody>
          <a:bodyPr/>
          <a:lstStyle/>
          <a:p>
            <a:r>
              <a:rPr lang="en-US" sz="2000" dirty="0" smtClean="0"/>
              <a:t>CBCWLA, by Woodland Hills Family Fellowship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609600" y="6172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/>
              <a:t>2014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zh-TW" altLang="en-US" sz="3200" dirty="0">
                <a:latin typeface="Arial" panose="020B0604020202020204" pitchFamily="34" charset="0"/>
                <a:ea typeface="DFKai-SB" pitchFamily="65" charset="-120"/>
                <a:cs typeface="Arial" panose="020B0604020202020204" pitchFamily="34" charset="0"/>
              </a:rPr>
              <a:t>聖經都是神所默示的，於教訓、督責、使人歸正、教導人學義都是有益的，叫屬神的人得以完全，預備行各樣的善事</a:t>
            </a:r>
            <a:r>
              <a:rPr lang="zh-TW" altLang="en-US" sz="3200" dirty="0" smtClean="0">
                <a:latin typeface="Arial" panose="020B0604020202020204" pitchFamily="34" charset="0"/>
                <a:ea typeface="DFKai-SB" pitchFamily="65" charset="-120"/>
                <a:cs typeface="Arial" panose="020B0604020202020204" pitchFamily="34" charset="0"/>
              </a:rPr>
              <a:t>。</a:t>
            </a:r>
            <a:r>
              <a:rPr lang="zh-TW" altLang="en-US" sz="3200" dirty="0" smtClean="0">
                <a:cs typeface="Arial" panose="020B0604020202020204" pitchFamily="34" charset="0"/>
              </a:rPr>
              <a:t>（</a:t>
            </a:r>
            <a:r>
              <a:rPr lang="zh-TW" altLang="en-US" sz="3200" dirty="0">
                <a:cs typeface="Arial" panose="020B0604020202020204" pitchFamily="34" charset="0"/>
              </a:rPr>
              <a:t>提摩太後書</a:t>
            </a:r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 3:16-17</a:t>
            </a:r>
            <a:r>
              <a:rPr lang="zh-TW" altLang="en-US" sz="3200" dirty="0">
                <a:cs typeface="Arial" panose="020B0604020202020204" pitchFamily="34" charset="0"/>
              </a:rPr>
              <a:t>）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查經者的信念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273050" lvl="1" indent="0">
              <a:buNone/>
            </a:pP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但聖靈降臨在你們身上，你們就必得著能力，並要在耶路撒冷、猶太全地和撒馬利亞，直到地極，作我的見證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marL="273050" lvl="1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But you will receive power when the Holy Spirit comes on you; and you will be my witnesses in Jerusalem, and in all Judea and Samaria, and to the ends of the earth.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(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NIV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)</a:t>
            </a:r>
            <a:endParaRPr lang="en-US" altLang="zh-TW" sz="3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主題經文：使徒行傳</a:t>
            </a:r>
            <a:r>
              <a:rPr lang="en-US" altLang="zh-TW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1:8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5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200" dirty="0">
                <a:latin typeface="+mn-ea"/>
                <a:sym typeface="Wingdings" pitchFamily="2" charset="2"/>
              </a:rPr>
              <a:t>觀察題：</a:t>
            </a:r>
            <a:endParaRPr lang="en-US" altLang="zh-TW" sz="3200" dirty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Where</a:t>
            </a:r>
            <a:r>
              <a:rPr lang="zh-TW" alt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這整個事件發生在什麼地方？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那個瘸腿的人是如何被醫治的？眾人的反應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如何？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Who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這整個</a:t>
            </a:r>
            <a:r>
              <a:rPr lang="zh-TW" altLang="en-US" dirty="0" smtClean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事件中的重要人物有哪些人？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Why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祭司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長和官府為什麼要下手拿住使徒？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Why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使徒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為什麼不聽祭司長和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長老的恐嚇？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經文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觀察：徒 </a:t>
            </a:r>
            <a:r>
              <a:rPr lang="en-US" altLang="zh-TW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3:</a:t>
            </a:r>
            <a:r>
              <a:rPr lang="en-US" altLang="zh-TW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1-4</a:t>
            </a:r>
            <a:r>
              <a:rPr lang="en-US" altLang="zh-TW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:31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如果你是那瘸腿的人，你會有什麼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希望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endParaRPr lang="zh-Hant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彼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得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約翰為什麼主動幫助那瘸腿的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你會願意主動幫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助有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需要的人嗎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請分享你的經驗。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為什麼那瘸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腿的人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起來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行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走後先是讚美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神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而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不是感謝彼得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和約翰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你有類似被醫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治的經驗嗎？請基督徒分享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自己的經驗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。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瘸腿的人得</a:t>
            </a: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醫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治（</a:t>
            </a:r>
            <a:r>
              <a:rPr lang="en-US" altLang="zh-TW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3:1-10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42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百姓認為彼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得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約翰是如何使瘸腿的人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起來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行走的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彼得如何回應百姓的反應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彼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得陳述的重點為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何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endParaRPr lang="en-US" altLang="zh-Hant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你覺得神蹟很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奇嗎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？為什麼？你希望經歷神跡嗎？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請基督徒分享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自己經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歷神蹟的經驗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。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瘸腿的人得</a:t>
            </a: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醫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治（</a:t>
            </a:r>
            <a:r>
              <a:rPr lang="en-US" altLang="zh-TW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3:11-26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為什麼撒都該人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會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因為使徒傳講耶穌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復活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的事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而煩惱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endParaRPr lang="zh-Hant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使徒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們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是在什麼時機來傳講耶穌？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他們是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用什麼態度來傳講耶穌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？你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是在什麼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情況下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認識耶穌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的？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在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這段經文當中，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從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彼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得約翰面對公㑹的質問，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以及被釋放之後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的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整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個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過程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，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有什麼是我們可以效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法的地方？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來自公會的攻擊（</a:t>
            </a:r>
            <a:r>
              <a:rPr lang="en-US" altLang="zh-TW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4:1-31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Admit </a:t>
            </a:r>
            <a:r>
              <a:rPr lang="zh-TW" altLang="en-US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承認</a:t>
            </a:r>
            <a:r>
              <a:rPr lang="zh-TW" altLang="en-US" sz="2600" dirty="0">
                <a:solidFill>
                  <a:schemeClr val="tx2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以謙卑的心，向神承認自己乃是一個罪人。「</a:t>
            </a:r>
            <a:r>
              <a:rPr lang="zh-TW" altLang="en-US" sz="26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因為世人都犯了罪，虧缺了神的榮耀。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」（羅</a:t>
            </a:r>
            <a:r>
              <a:rPr lang="en-US" altLang="zh-TW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 3:23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altLang="zh-TW" sz="2600" dirty="0">
              <a:latin typeface="Microsoft JhengHei" panose="020B0604030504040204" pitchFamily="34" charset="-120"/>
              <a:cs typeface="Arial" panose="020B0604020202020204" pitchFamily="34" charset="0"/>
            </a:endParaRPr>
          </a:p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Believe </a:t>
            </a:r>
            <a:r>
              <a:rPr lang="zh-TW" altLang="en-US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相信</a:t>
            </a:r>
            <a:r>
              <a:rPr lang="zh-TW" altLang="en-US" sz="2600" dirty="0">
                <a:solidFill>
                  <a:schemeClr val="tx2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相信耶穌並他釘十字架，使你因信耶穌而被神稱義。「</a:t>
            </a:r>
            <a:r>
              <a:rPr lang="zh-TW" altLang="en-US" sz="26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就是神的義，因信耶穌基督加給一切相信的人，並沒有分別。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」（羅 </a:t>
            </a:r>
            <a:r>
              <a:rPr lang="en-US" altLang="zh-TW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3:22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altLang="zh-TW" sz="2600" dirty="0">
              <a:latin typeface="Microsoft JhengHei" panose="020B0604030504040204" pitchFamily="34" charset="-120"/>
              <a:cs typeface="Arial" panose="020B0604020202020204" pitchFamily="34" charset="0"/>
            </a:endParaRPr>
          </a:p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Confess </a:t>
            </a:r>
            <a:r>
              <a:rPr lang="zh-TW" altLang="en-US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宣告</a:t>
            </a:r>
            <a:r>
              <a:rPr lang="zh-TW" altLang="en-US" sz="2600" dirty="0">
                <a:solidFill>
                  <a:schemeClr val="tx2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藉著祈禱來宣告你的信心，將耶穌接到心中，使他成為你的救主與生命之主。「</a:t>
            </a:r>
            <a:r>
              <a:rPr lang="zh-TW" altLang="en-US" sz="26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你若口裡認耶穌為主，心裡信神叫他從死裡復活，就必得救。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」（羅馬書</a:t>
            </a:r>
            <a:r>
              <a:rPr lang="en-US" altLang="zh-TW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 10:9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2600" dirty="0">
              <a:latin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如何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得救</a:t>
            </a:r>
            <a:endParaRPr lang="en-US" altLang="zh-TW" sz="4200" dirty="0">
              <a:solidFill>
                <a:srgbClr val="0070C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2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273050" lvl="1" indent="0">
              <a:buNone/>
            </a:pPr>
            <a:r>
              <a:rPr lang="zh-TW" altLang="en-US" sz="3200" dirty="0">
                <a:ea typeface="微軟正黑體" pitchFamily="34" charset="-120"/>
              </a:rPr>
              <a:t>信主之後所當做的四件事情：</a:t>
            </a:r>
            <a:endParaRPr lang="en-US" altLang="zh-TW" sz="3200" dirty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接受浸禮，歸入基督的名下。</a:t>
            </a:r>
            <a:endParaRPr lang="en-US" altLang="zh-TW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將主日分別為聖，敬拜神。</a:t>
            </a:r>
            <a:endParaRPr lang="en-US" altLang="zh-TW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研讀聖經，靈命得著餵養。</a:t>
            </a:r>
            <a:endParaRPr lang="en-US" altLang="zh-TW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過團契生活，彼此相愛。</a:t>
            </a:r>
            <a:endParaRPr lang="en-US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信主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之後</a:t>
            </a:r>
            <a:endParaRPr lang="en-US" altLang="zh-TW" sz="4200" dirty="0">
              <a:solidFill>
                <a:srgbClr val="0070C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906</Words>
  <Application>Microsoft Office PowerPoint</Application>
  <PresentationFormat>On-screen Show (4:3)</PresentationFormat>
  <Paragraphs>62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Widescreen Presentation</vt:lpstr>
      <vt:lpstr>使徒行傳：外來的考驗 – 美門事件    徒 3:1-4:31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使徒行傳 3-5</dc:title>
  <dc:creator/>
  <dc:description>CBCWLA fellowship Bible study materials</dc:description>
  <cp:lastModifiedBy/>
  <cp:revision>2</cp:revision>
  <dcterms:created xsi:type="dcterms:W3CDTF">2012-07-10T12:41:16Z</dcterms:created>
  <dcterms:modified xsi:type="dcterms:W3CDTF">2014-11-08T06:17:26Z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