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59" r:id="rId5"/>
    <p:sldId id="260" r:id="rId6"/>
    <p:sldId id="269" r:id="rId7"/>
    <p:sldId id="266" r:id="rId8"/>
    <p:sldId id="270" r:id="rId9"/>
    <p:sldId id="271" r:id="rId10"/>
  </p:sldIdLst>
  <p:sldSz cx="9144000" cy="6858000" type="screen4x3"/>
  <p:notesSz cx="6858000" cy="9144000"/>
  <p:defaultTextStyle>
    <a:lvl1pPr>
      <a:defRPr>
        <a:latin typeface="Tw Cen MT"/>
        <a:ea typeface="Tw Cen MT"/>
        <a:cs typeface="Tw Cen MT"/>
        <a:sym typeface="Tw Cen MT"/>
      </a:defRPr>
    </a:lvl1pPr>
    <a:lvl2pPr indent="457200">
      <a:defRPr>
        <a:latin typeface="Tw Cen MT"/>
        <a:ea typeface="Tw Cen MT"/>
        <a:cs typeface="Tw Cen MT"/>
        <a:sym typeface="Tw Cen MT"/>
      </a:defRPr>
    </a:lvl2pPr>
    <a:lvl3pPr indent="914400">
      <a:defRPr>
        <a:latin typeface="Tw Cen MT"/>
        <a:ea typeface="Tw Cen MT"/>
        <a:cs typeface="Tw Cen MT"/>
        <a:sym typeface="Tw Cen MT"/>
      </a:defRPr>
    </a:lvl3pPr>
    <a:lvl4pPr indent="1371600">
      <a:defRPr>
        <a:latin typeface="Tw Cen MT"/>
        <a:ea typeface="Tw Cen MT"/>
        <a:cs typeface="Tw Cen MT"/>
        <a:sym typeface="Tw Cen MT"/>
      </a:defRPr>
    </a:lvl4pPr>
    <a:lvl5pPr indent="1828800">
      <a:defRPr>
        <a:latin typeface="Tw Cen MT"/>
        <a:ea typeface="Tw Cen MT"/>
        <a:cs typeface="Tw Cen MT"/>
        <a:sym typeface="Tw Cen MT"/>
      </a:defRPr>
    </a:lvl5pPr>
    <a:lvl6pPr>
      <a:defRPr>
        <a:latin typeface="Tw Cen MT"/>
        <a:ea typeface="Tw Cen MT"/>
        <a:cs typeface="Tw Cen MT"/>
        <a:sym typeface="Tw Cen MT"/>
      </a:defRPr>
    </a:lvl6pPr>
    <a:lvl7pPr>
      <a:defRPr>
        <a:latin typeface="Tw Cen MT"/>
        <a:ea typeface="Tw Cen MT"/>
        <a:cs typeface="Tw Cen MT"/>
        <a:sym typeface="Tw Cen MT"/>
      </a:defRPr>
    </a:lvl7pPr>
    <a:lvl8pPr>
      <a:defRPr>
        <a:latin typeface="Tw Cen MT"/>
        <a:ea typeface="Tw Cen MT"/>
        <a:cs typeface="Tw Cen MT"/>
        <a:sym typeface="Tw Cen MT"/>
      </a:defRPr>
    </a:lvl8pPr>
    <a:lvl9pPr>
      <a:defRPr>
        <a:latin typeface="Tw Cen MT"/>
        <a:ea typeface="Tw Cen MT"/>
        <a:cs typeface="Tw Cen MT"/>
        <a:sym typeface="Tw Cen M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Tw Cen MT"/>
          <a:ea typeface="Tw Cen MT"/>
          <a:cs typeface="Tw Cen MT"/>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DFE8"/>
          </a:solidFill>
        </a:fill>
      </a:tcStyle>
    </a:wholeTbl>
    <a:band2H>
      <a:tcTxStyle/>
      <a:tcStyle>
        <a:tcBdr/>
        <a:fill>
          <a:solidFill>
            <a:srgbClr val="E7F0F4"/>
          </a:solidFill>
        </a:fill>
      </a:tcStyle>
    </a:band2H>
    <a:firstCol>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A2BF"/>
          </a:solidFill>
        </a:fill>
      </a:tcStyle>
    </a:firstCol>
    <a:lastRow>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A2BF"/>
          </a:solidFill>
        </a:fill>
      </a:tcStyle>
    </a:lastRow>
    <a:firstRow>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A2BF"/>
          </a:solidFill>
        </a:fill>
      </a:tcStyle>
    </a:firstRow>
  </a:tblStyle>
  <a:tblStyle styleId="{C7B018BB-80A7-4F77-B60F-C8B233D01FF8}" styleName="">
    <a:tblBg/>
    <a:wholeTbl>
      <a:tcTxStyle b="on" i="on">
        <a:font>
          <a:latin typeface="Tw Cen MT"/>
          <a:ea typeface="Tw Cen MT"/>
          <a:cs typeface="Tw Cen MT"/>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Tw Cen MT"/>
          <a:ea typeface="Tw Cen MT"/>
          <a:cs typeface="Tw Cen MT"/>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ACBCB"/>
          </a:solidFill>
        </a:fill>
      </a:tcStyle>
    </a:wholeTbl>
    <a:band2H>
      <a:tcTxStyle/>
      <a:tcStyle>
        <a:tcBdr/>
        <a:fill>
          <a:solidFill>
            <a:srgbClr val="F5E7E7"/>
          </a:solidFill>
        </a:fill>
      </a:tcStyle>
    </a:band2H>
    <a:firstCol>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51C24"/>
          </a:solidFill>
        </a:fill>
      </a:tcStyle>
    </a:firstCol>
    <a:lastRow>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51C24"/>
          </a:solidFill>
        </a:fill>
      </a:tcStyle>
    </a:lastRow>
    <a:firstRow>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51C24"/>
          </a:solidFill>
        </a:fill>
      </a:tcStyle>
    </a:firstRow>
  </a:tblStyle>
  <a:tblStyle styleId="{CF821DB8-F4EB-4A41-A1BA-3FCAFE7338EE}" styleName="">
    <a:tblBg/>
    <a:wholeTbl>
      <a:tcTxStyle b="on" i="on">
        <a:font>
          <a:latin typeface="Tw Cen MT"/>
          <a:ea typeface="Tw Cen MT"/>
          <a:cs typeface="Tw Cen M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Tw Cen MT"/>
          <a:ea typeface="Tw Cen MT"/>
          <a:cs typeface="Tw Cen M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2DA2BF"/>
          </a:solidFill>
        </a:fill>
      </a:tcStyle>
    </a:firstCol>
    <a:lastRow>
      <a:tcTxStyle b="on" i="on">
        <a:font>
          <a:latin typeface="Tw Cen MT"/>
          <a:ea typeface="Tw Cen MT"/>
          <a:cs typeface="Tw Cen MT"/>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Tw Cen MT"/>
          <a:ea typeface="Tw Cen MT"/>
          <a:cs typeface="Tw Cen MT"/>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2DA2BF"/>
          </a:solidFill>
        </a:fill>
      </a:tcStyle>
    </a:firstRow>
  </a:tblStyle>
  <a:tblStyle styleId="{33BA23B1-9221-436E-865A-0063620EA4FD}" styleName="">
    <a:tblBg/>
    <a:wholeTbl>
      <a:tcTxStyle b="on" i="on">
        <a:font>
          <a:latin typeface="Tw Cen MT"/>
          <a:ea typeface="Tw Cen MT"/>
          <a:cs typeface="Tw Cen MT"/>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Tw Cen MT"/>
          <a:ea typeface="Tw Cen MT"/>
          <a:cs typeface="Tw Cen MT"/>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Tw Cen MT"/>
          <a:ea typeface="Tw Cen MT"/>
          <a:cs typeface="Tw Cen MT"/>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Tw Cen MT"/>
          <a:ea typeface="Tw Cen MT"/>
          <a:cs typeface="Tw Cen MT"/>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Tw Cen MT"/>
          <a:ea typeface="Tw Cen MT"/>
          <a:cs typeface="Tw Cen MT"/>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297" autoAdjust="0"/>
  </p:normalViewPr>
  <p:slideViewPr>
    <p:cSldViewPr>
      <p:cViewPr>
        <p:scale>
          <a:sx n="76" d="100"/>
          <a:sy n="76" d="100"/>
        </p:scale>
        <p:origin x="-120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 name="Shape 51"/>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52" name="Shape 52"/>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5359458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75023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3-5</a:t>
            </a:r>
            <a:r>
              <a:rPr lang="zh-CN" altLang="en-US" dirty="0" smtClean="0"/>
              <a:t>。被耶稣基督的大能医治。众人都信了主。</a:t>
            </a:r>
            <a:endParaRPr lang="en-US" altLang="zh-CN" dirty="0" smtClean="0"/>
          </a:p>
          <a:p>
            <a:r>
              <a:rPr lang="en-US" altLang="zh-CN" dirty="0" smtClean="0"/>
              <a:t>4</a:t>
            </a:r>
            <a:r>
              <a:rPr lang="zh-CN" altLang="en-US" dirty="0" smtClean="0"/>
              <a:t>。立刻站起来。</a:t>
            </a:r>
            <a:endParaRPr lang="en-US" altLang="zh-CN" dirty="0" smtClean="0"/>
          </a:p>
          <a:p>
            <a:r>
              <a:rPr lang="en-US" altLang="zh-CN" dirty="0" smtClean="0"/>
              <a:t>5</a:t>
            </a:r>
            <a:r>
              <a:rPr lang="zh-CN" altLang="en-US" dirty="0" smtClean="0"/>
              <a:t>。活活的交给众人。</a:t>
            </a:r>
            <a:endParaRPr lang="en-US" dirty="0"/>
          </a:p>
        </p:txBody>
      </p:sp>
    </p:spTree>
    <p:extLst>
      <p:ext uri="{BB962C8B-B14F-4D97-AF65-F5344CB8AC3E}">
        <p14:creationId xmlns:p14="http://schemas.microsoft.com/office/powerpoint/2010/main" val="865301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2</a:t>
            </a:r>
            <a:r>
              <a:rPr lang="zh-CN" altLang="en-US" dirty="0" smtClean="0"/>
              <a:t>。依靠神的大能，而不是自己的力量。</a:t>
            </a:r>
            <a:endParaRPr lang="en-US" altLang="zh-CN" dirty="0" smtClean="0"/>
          </a:p>
          <a:p>
            <a:r>
              <a:rPr lang="en-US" altLang="zh-CN" dirty="0" smtClean="0"/>
              <a:t>3</a:t>
            </a:r>
            <a:r>
              <a:rPr lang="zh-CN" altLang="en-US" dirty="0" smtClean="0"/>
              <a:t>。神迹：神的作为。</a:t>
            </a:r>
            <a:r>
              <a:rPr lang="zh-CN" altLang="en-US" sz="2400" dirty="0" smtClean="0">
                <a:solidFill>
                  <a:srgbClr val="000000"/>
                </a:solidFill>
                <a:latin typeface="Arial" panose="020B0604020202020204" pitchFamily="34" charset="0"/>
                <a:cs typeface="Arial" panose="020B0604020202020204" pitchFamily="34" charset="0"/>
                <a:sym typeface="Wingdings" pitchFamily="2" charset="2"/>
              </a:rPr>
              <a:t>在我们生活当中处处可以看到神的作为。</a:t>
            </a:r>
            <a:endParaRPr lang="en-US" dirty="0"/>
          </a:p>
        </p:txBody>
      </p:sp>
    </p:spTree>
    <p:extLst>
      <p:ext uri="{BB962C8B-B14F-4D97-AF65-F5344CB8AC3E}">
        <p14:creationId xmlns:p14="http://schemas.microsoft.com/office/powerpoint/2010/main" val="4172395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ctr">
              <a:spcBef>
                <a:spcPts val="500"/>
              </a:spcBef>
            </a:pPr>
            <a:endParaRPr lang="en-US" sz="2400" dirty="0" smtClean="0">
              <a:latin typeface="DFKai-SB"/>
              <a:ea typeface="DFKai-SB"/>
              <a:cs typeface="DFKai-SB"/>
              <a:sym typeface="DFKai-SB"/>
            </a:endParaRPr>
          </a:p>
        </p:txBody>
      </p:sp>
    </p:spTree>
    <p:extLst>
      <p:ext uri="{BB962C8B-B14F-4D97-AF65-F5344CB8AC3E}">
        <p14:creationId xmlns:p14="http://schemas.microsoft.com/office/powerpoint/2010/main" val="1025795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ctr" defTabSz="457200" eaLnBrk="1" fontAlgn="auto" latinLnBrk="0" hangingPunct="1">
              <a:lnSpc>
                <a:spcPct val="125000"/>
              </a:lnSpc>
              <a:spcBef>
                <a:spcPts val="0"/>
              </a:spcBef>
              <a:spcAft>
                <a:spcPts val="0"/>
              </a:spcAft>
              <a:buClrTx/>
              <a:buSzTx/>
              <a:buFontTx/>
              <a:buNone/>
              <a:tabLst/>
              <a:defRPr/>
            </a:pPr>
            <a:endParaRPr lang="en-US" dirty="0">
              <a:solidFill>
                <a:srgbClr val="FF0000"/>
              </a:solidFill>
            </a:endParaRPr>
          </a:p>
        </p:txBody>
      </p:sp>
    </p:spTree>
    <p:extLst>
      <p:ext uri="{BB962C8B-B14F-4D97-AF65-F5344CB8AC3E}">
        <p14:creationId xmlns:p14="http://schemas.microsoft.com/office/powerpoint/2010/main" val="4168107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96538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Default">
    <p:bg>
      <p:bgPr>
        <a:solidFill>
          <a:srgbClr val="FFFFFF"/>
        </a:solidFill>
        <a:effectLst/>
      </p:bgPr>
    </p:bg>
    <p:spTree>
      <p:nvGrpSpPr>
        <p:cNvPr id="1" name=""/>
        <p:cNvGrpSpPr/>
        <p:nvPr/>
      </p:nvGrpSpPr>
      <p:grpSpPr>
        <a:xfrm>
          <a:off x="0" y="0"/>
          <a:ext cx="0" cy="0"/>
          <a:chOff x="0" y="0"/>
          <a:chExt cx="0" cy="0"/>
        </a:xfrm>
      </p:grpSpPr>
      <p:sp>
        <p:nvSpPr>
          <p:cNvPr id="9" name="Shape 9"/>
          <p:cNvSpPr/>
          <p:nvPr/>
        </p:nvSpPr>
        <p:spPr>
          <a:xfrm>
            <a:off x="-1" y="1460500"/>
            <a:ext cx="9144002" cy="319088"/>
          </a:xfrm>
          <a:prstGeom prst="rect">
            <a:avLst/>
          </a:prstGeom>
          <a:solidFill>
            <a:srgbClr val="FFFFFF"/>
          </a:solidFill>
          <a:ln w="12700">
            <a:miter lim="400000"/>
          </a:ln>
        </p:spPr>
        <p:txBody>
          <a:bodyPr lIns="0" tIns="0" rIns="0" bIns="0" anchor="ctr"/>
          <a:lstStyle/>
          <a:p>
            <a:pPr lvl="0" algn="ctr">
              <a:defRPr>
                <a:solidFill>
                  <a:srgbClr val="FFFFFF"/>
                </a:solidFill>
              </a:defRPr>
            </a:pPr>
            <a:endParaRPr/>
          </a:p>
        </p:txBody>
      </p:sp>
      <p:sp>
        <p:nvSpPr>
          <p:cNvPr id="10" name="Shape 10"/>
          <p:cNvSpPr/>
          <p:nvPr/>
        </p:nvSpPr>
        <p:spPr>
          <a:xfrm>
            <a:off x="0" y="1506537"/>
            <a:ext cx="533400" cy="228601"/>
          </a:xfrm>
          <a:prstGeom prst="rect">
            <a:avLst/>
          </a:prstGeom>
          <a:solidFill>
            <a:srgbClr val="DA1F28"/>
          </a:solidFill>
          <a:ln w="12700">
            <a:miter lim="400000"/>
          </a:ln>
        </p:spPr>
        <p:txBody>
          <a:bodyPr lIns="0" tIns="0" rIns="0" bIns="0" anchor="ctr"/>
          <a:lstStyle/>
          <a:p>
            <a:pPr lvl="0" algn="ctr">
              <a:defRPr>
                <a:solidFill>
                  <a:srgbClr val="FFFFFF"/>
                </a:solidFill>
              </a:defRPr>
            </a:pPr>
            <a:endParaRPr/>
          </a:p>
        </p:txBody>
      </p:sp>
      <p:sp>
        <p:nvSpPr>
          <p:cNvPr id="11" name="Shape 11"/>
          <p:cNvSpPr/>
          <p:nvPr/>
        </p:nvSpPr>
        <p:spPr>
          <a:xfrm>
            <a:off x="590550" y="1506537"/>
            <a:ext cx="8553450" cy="228601"/>
          </a:xfrm>
          <a:prstGeom prst="rect">
            <a:avLst/>
          </a:prstGeom>
          <a:solidFill>
            <a:srgbClr val="2DA2BF"/>
          </a:solidFill>
          <a:ln w="12700">
            <a:miter lim="400000"/>
          </a:ln>
        </p:spPr>
        <p:txBody>
          <a:bodyPr lIns="0" tIns="0" rIns="0" bIns="0" anchor="ctr"/>
          <a:lstStyle/>
          <a:p>
            <a:pPr lvl="0" algn="ctr">
              <a:defRPr>
                <a:solidFill>
                  <a:srgbClr val="FFFFFF"/>
                </a:solidFill>
              </a:defRPr>
            </a:pPr>
            <a:endParaRPr/>
          </a:p>
        </p:txBody>
      </p:sp>
      <p:sp>
        <p:nvSpPr>
          <p:cNvPr id="12" name="Shape 12"/>
          <p:cNvSpPr>
            <a:spLocks noGrp="1"/>
          </p:cNvSpPr>
          <p:nvPr>
            <p:ph type="sldNum" sz="quarter" idx="2"/>
          </p:nvPr>
        </p:nvSpPr>
        <p:spPr>
          <a:xfrm>
            <a:off x="0" y="1479867"/>
            <a:ext cx="533400" cy="281941"/>
          </a:xfrm>
          <a:prstGeom prst="rect">
            <a:avLst/>
          </a:prstGeom>
        </p:spPr>
        <p:txBody>
          <a:bodyPr/>
          <a:lstStyle>
            <a:lvl1pPr>
              <a:defRPr sz="1400"/>
            </a:lvl1pPr>
          </a:lstStyle>
          <a:p>
            <a:pPr lvl="0"/>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Default">
    <p:bg>
      <p:bgPr>
        <a:solidFill>
          <a:srgbClr val="464646"/>
        </a:solidFill>
        <a:effectLst/>
      </p:bgPr>
    </p:bg>
    <p:spTree>
      <p:nvGrpSpPr>
        <p:cNvPr id="1" name=""/>
        <p:cNvGrpSpPr/>
        <p:nvPr/>
      </p:nvGrpSpPr>
      <p:grpSpPr>
        <a:xfrm>
          <a:off x="0" y="0"/>
          <a:ext cx="0" cy="0"/>
          <a:chOff x="0" y="0"/>
          <a:chExt cx="0" cy="0"/>
        </a:xfrm>
      </p:grpSpPr>
      <p:sp>
        <p:nvSpPr>
          <p:cNvPr id="14" name="Shape 14"/>
          <p:cNvSpPr/>
          <p:nvPr/>
        </p:nvSpPr>
        <p:spPr>
          <a:xfrm>
            <a:off x="-1" y="5970587"/>
            <a:ext cx="9144002" cy="887413"/>
          </a:xfrm>
          <a:prstGeom prst="rect">
            <a:avLst/>
          </a:prstGeom>
          <a:solidFill>
            <a:srgbClr val="FFFFFF"/>
          </a:solidFill>
          <a:ln w="12700">
            <a:miter lim="400000"/>
          </a:ln>
        </p:spPr>
        <p:txBody>
          <a:bodyPr lIns="0" tIns="0" rIns="0" bIns="0" anchor="ctr"/>
          <a:lstStyle/>
          <a:p>
            <a:pPr lvl="0" algn="ctr">
              <a:defRPr>
                <a:solidFill>
                  <a:srgbClr val="FFFFFF"/>
                </a:solidFill>
              </a:defRPr>
            </a:pPr>
            <a:endParaRPr/>
          </a:p>
        </p:txBody>
      </p:sp>
      <p:sp>
        <p:nvSpPr>
          <p:cNvPr id="15" name="Shape 15"/>
          <p:cNvSpPr/>
          <p:nvPr/>
        </p:nvSpPr>
        <p:spPr>
          <a:xfrm>
            <a:off x="-9526" y="6053137"/>
            <a:ext cx="2249489" cy="712789"/>
          </a:xfrm>
          <a:prstGeom prst="rect">
            <a:avLst/>
          </a:prstGeom>
          <a:solidFill>
            <a:srgbClr val="DA1F28"/>
          </a:solidFill>
          <a:ln w="12700">
            <a:miter lim="400000"/>
          </a:ln>
        </p:spPr>
        <p:txBody>
          <a:bodyPr lIns="0" tIns="0" rIns="0" bIns="0" anchor="ctr"/>
          <a:lstStyle/>
          <a:p>
            <a:pPr lvl="0" algn="ctr">
              <a:defRPr>
                <a:solidFill>
                  <a:srgbClr val="FFFFFF"/>
                </a:solidFill>
              </a:defRPr>
            </a:pPr>
            <a:endParaRPr/>
          </a:p>
        </p:txBody>
      </p:sp>
      <p:sp>
        <p:nvSpPr>
          <p:cNvPr id="16" name="Shape 16"/>
          <p:cNvSpPr/>
          <p:nvPr/>
        </p:nvSpPr>
        <p:spPr>
          <a:xfrm>
            <a:off x="2359025" y="6043612"/>
            <a:ext cx="6784975" cy="714376"/>
          </a:xfrm>
          <a:prstGeom prst="rect">
            <a:avLst/>
          </a:prstGeom>
          <a:solidFill>
            <a:srgbClr val="2DA2BF"/>
          </a:solidFill>
          <a:ln w="12700">
            <a:miter lim="400000"/>
          </a:ln>
        </p:spPr>
        <p:txBody>
          <a:bodyPr lIns="0" tIns="0" rIns="0" bIns="0" anchor="ctr"/>
          <a:lstStyle/>
          <a:p>
            <a:pPr lvl="0" algn="ctr">
              <a:defRPr>
                <a:solidFill>
                  <a:srgbClr val="FFFFFF"/>
                </a:solidFill>
              </a:defRPr>
            </a:pPr>
            <a:endParaRPr/>
          </a:p>
        </p:txBody>
      </p:sp>
      <p:sp>
        <p:nvSpPr>
          <p:cNvPr id="17" name="Shape 17"/>
          <p:cNvSpPr>
            <a:spLocks noGrp="1"/>
          </p:cNvSpPr>
          <p:nvPr>
            <p:ph type="sldNum" sz="quarter" idx="2"/>
          </p:nvPr>
        </p:nvSpPr>
        <p:spPr>
          <a:xfrm>
            <a:off x="8001000" y="278129"/>
            <a:ext cx="838200" cy="281941"/>
          </a:xfrm>
          <a:prstGeom prst="rect">
            <a:avLst/>
          </a:prstGeom>
        </p:spPr>
        <p:txBody>
          <a:bodyPr/>
          <a:lstStyle>
            <a:lvl1pPr>
              <a:defRPr sz="1400">
                <a:solidFill>
                  <a:srgbClr val="DEF5FA"/>
                </a:solidFill>
              </a:defRPr>
            </a:lvl1pPr>
          </a:lstStyle>
          <a:p>
            <a:pPr lvl="0"/>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9" name="Shape 19"/>
          <p:cNvSpPr>
            <a:spLocks noGrp="1"/>
          </p:cNvSpPr>
          <p:nvPr>
            <p:ph type="body" idx="1"/>
          </p:nvPr>
        </p:nvSpPr>
        <p:spPr>
          <a:prstGeom prst="rect">
            <a:avLst/>
          </a:prstGeom>
        </p:spPr>
        <p:txBody>
          <a:bodyPr/>
          <a:lstStyle/>
          <a:p>
            <a:pPr lvl="0">
              <a:defRPr sz="1800"/>
            </a:pPr>
            <a:r>
              <a:rPr sz="2900"/>
              <a:t>Body Level One</a:t>
            </a:r>
          </a:p>
          <a:p>
            <a:pPr lvl="1">
              <a:defRPr sz="1800"/>
            </a:pPr>
            <a:r>
              <a:rPr sz="2900"/>
              <a:t>Body Level Two</a:t>
            </a:r>
          </a:p>
          <a:p>
            <a:pPr lvl="2">
              <a:defRPr sz="1800"/>
            </a:pPr>
            <a:r>
              <a:rPr sz="2900"/>
              <a:t>Body Level Three</a:t>
            </a:r>
          </a:p>
          <a:p>
            <a:pPr lvl="3">
              <a:defRPr sz="1800"/>
            </a:pPr>
            <a:r>
              <a:rPr sz="2900"/>
              <a:t>Body Level Four</a:t>
            </a:r>
          </a:p>
          <a:p>
            <a:pPr lvl="4">
              <a:defRPr sz="1800"/>
            </a:pPr>
            <a:r>
              <a:rPr sz="2900"/>
              <a:t>Body Level Five</a:t>
            </a:r>
          </a:p>
        </p:txBody>
      </p:sp>
      <p:sp>
        <p:nvSpPr>
          <p:cNvPr id="20" name="Shape 20"/>
          <p:cNvSpPr>
            <a:spLocks noGrp="1"/>
          </p:cNvSpPr>
          <p:nvPr>
            <p:ph type="title"/>
          </p:nvPr>
        </p:nvSpPr>
        <p:spPr>
          <a:prstGeom prst="rect">
            <a:avLst/>
          </a:prstGeom>
        </p:spPr>
        <p:txBody>
          <a:bodyPr/>
          <a:lstStyle/>
          <a:p>
            <a:pPr lvl="0">
              <a:defRPr sz="1800">
                <a:solidFill>
                  <a:srgbClr val="000000"/>
                </a:solidFill>
              </a:defRPr>
            </a:pPr>
            <a:r>
              <a:rPr sz="4200">
                <a:solidFill>
                  <a:srgbClr val="464646"/>
                </a:solidFill>
              </a:rPr>
              <a:t>Title Text</a:t>
            </a:r>
          </a:p>
        </p:txBody>
      </p:sp>
      <p:sp>
        <p:nvSpPr>
          <p:cNvPr id="21" name="Shape 21"/>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Default">
    <p:bg>
      <p:bgPr>
        <a:solidFill>
          <a:srgbClr val="FFFFFF"/>
        </a:solidFill>
        <a:effectLst/>
      </p:bgPr>
    </p:bg>
    <p:spTree>
      <p:nvGrpSpPr>
        <p:cNvPr id="1" name=""/>
        <p:cNvGrpSpPr/>
        <p:nvPr/>
      </p:nvGrpSpPr>
      <p:grpSpPr>
        <a:xfrm>
          <a:off x="0" y="0"/>
          <a:ext cx="0" cy="0"/>
          <a:chOff x="0" y="0"/>
          <a:chExt cx="0" cy="0"/>
        </a:xfrm>
      </p:grpSpPr>
      <p:sp>
        <p:nvSpPr>
          <p:cNvPr id="23" name="Shape 23"/>
          <p:cNvSpPr/>
          <p:nvPr/>
        </p:nvSpPr>
        <p:spPr>
          <a:xfrm>
            <a:off x="-1" y="1460500"/>
            <a:ext cx="9144002" cy="319088"/>
          </a:xfrm>
          <a:prstGeom prst="rect">
            <a:avLst/>
          </a:prstGeom>
          <a:solidFill>
            <a:srgbClr val="FFFFFF"/>
          </a:solidFill>
          <a:ln w="12700">
            <a:miter lim="400000"/>
          </a:ln>
        </p:spPr>
        <p:txBody>
          <a:bodyPr lIns="0" tIns="0" rIns="0" bIns="0" anchor="ctr"/>
          <a:lstStyle/>
          <a:p>
            <a:pPr lvl="0" algn="ctr">
              <a:defRPr>
                <a:solidFill>
                  <a:srgbClr val="FFFFFF"/>
                </a:solidFill>
              </a:defRPr>
            </a:pPr>
            <a:endParaRPr/>
          </a:p>
        </p:txBody>
      </p:sp>
      <p:sp>
        <p:nvSpPr>
          <p:cNvPr id="24" name="Shape 24"/>
          <p:cNvSpPr/>
          <p:nvPr/>
        </p:nvSpPr>
        <p:spPr>
          <a:xfrm>
            <a:off x="0" y="1506537"/>
            <a:ext cx="533400" cy="228601"/>
          </a:xfrm>
          <a:prstGeom prst="rect">
            <a:avLst/>
          </a:prstGeom>
          <a:solidFill>
            <a:srgbClr val="DA1F28"/>
          </a:solidFill>
          <a:ln w="12700">
            <a:miter lim="400000"/>
          </a:ln>
        </p:spPr>
        <p:txBody>
          <a:bodyPr lIns="0" tIns="0" rIns="0" bIns="0" anchor="ctr"/>
          <a:lstStyle/>
          <a:p>
            <a:pPr lvl="0" algn="ctr">
              <a:defRPr>
                <a:solidFill>
                  <a:srgbClr val="FFFFFF"/>
                </a:solidFill>
              </a:defRPr>
            </a:pPr>
            <a:endParaRPr/>
          </a:p>
        </p:txBody>
      </p:sp>
      <p:sp>
        <p:nvSpPr>
          <p:cNvPr id="25" name="Shape 25"/>
          <p:cNvSpPr/>
          <p:nvPr/>
        </p:nvSpPr>
        <p:spPr>
          <a:xfrm>
            <a:off x="590550" y="1506537"/>
            <a:ext cx="8553450" cy="228601"/>
          </a:xfrm>
          <a:prstGeom prst="rect">
            <a:avLst/>
          </a:prstGeom>
          <a:solidFill>
            <a:srgbClr val="2DA2BF"/>
          </a:solidFill>
          <a:ln w="12700">
            <a:miter lim="400000"/>
          </a:ln>
        </p:spPr>
        <p:txBody>
          <a:bodyPr lIns="0" tIns="0" rIns="0" bIns="0" anchor="ctr"/>
          <a:lstStyle/>
          <a:p>
            <a:pPr lvl="0" algn="ctr">
              <a:defRPr>
                <a:solidFill>
                  <a:srgbClr val="FFFFFF"/>
                </a:solidFill>
              </a:defRPr>
            </a:pPr>
            <a:endParaRPr/>
          </a:p>
        </p:txBody>
      </p:sp>
      <p:sp>
        <p:nvSpPr>
          <p:cNvPr id="26" name="Shape 26"/>
          <p:cNvSpPr>
            <a:spLocks noGrp="1"/>
          </p:cNvSpPr>
          <p:nvPr>
            <p:ph type="body" idx="1"/>
          </p:nvPr>
        </p:nvSpPr>
        <p:spPr>
          <a:prstGeom prst="rect">
            <a:avLst/>
          </a:prstGeom>
        </p:spPr>
        <p:txBody>
          <a:bodyPr/>
          <a:lstStyle/>
          <a:p>
            <a:pPr lvl="0">
              <a:defRPr sz="1800"/>
            </a:pPr>
            <a:r>
              <a:rPr sz="2900"/>
              <a:t>Body Level One</a:t>
            </a:r>
          </a:p>
          <a:p>
            <a:pPr lvl="1">
              <a:defRPr sz="1800"/>
            </a:pPr>
            <a:r>
              <a:rPr sz="2900"/>
              <a:t>Body Level Two</a:t>
            </a:r>
          </a:p>
          <a:p>
            <a:pPr lvl="2">
              <a:defRPr sz="1800"/>
            </a:pPr>
            <a:r>
              <a:rPr sz="2900"/>
              <a:t>Body Level Three</a:t>
            </a:r>
          </a:p>
          <a:p>
            <a:pPr lvl="3">
              <a:defRPr sz="1800"/>
            </a:pPr>
            <a:r>
              <a:rPr sz="2900"/>
              <a:t>Body Level Four</a:t>
            </a:r>
          </a:p>
          <a:p>
            <a:pPr lvl="4">
              <a:defRPr sz="1800"/>
            </a:pPr>
            <a:r>
              <a:rPr sz="2900"/>
              <a:t>Body Level Five</a:t>
            </a:r>
          </a:p>
        </p:txBody>
      </p:sp>
      <p:sp>
        <p:nvSpPr>
          <p:cNvPr id="27" name="Shape 27"/>
          <p:cNvSpPr>
            <a:spLocks noGrp="1"/>
          </p:cNvSpPr>
          <p:nvPr>
            <p:ph type="title"/>
          </p:nvPr>
        </p:nvSpPr>
        <p:spPr>
          <a:prstGeom prst="rect">
            <a:avLst/>
          </a:prstGeom>
        </p:spPr>
        <p:txBody>
          <a:bodyPr/>
          <a:lstStyle/>
          <a:p>
            <a:pPr lvl="0">
              <a:defRPr sz="1800">
                <a:solidFill>
                  <a:srgbClr val="000000"/>
                </a:solidFill>
              </a:defRPr>
            </a:pPr>
            <a:r>
              <a:rPr sz="4200">
                <a:solidFill>
                  <a:srgbClr val="464646"/>
                </a:solidFill>
              </a:rPr>
              <a:t>Title Text</a:t>
            </a:r>
          </a:p>
        </p:txBody>
      </p:sp>
      <p:sp>
        <p:nvSpPr>
          <p:cNvPr id="28" name="Shape 28"/>
          <p:cNvSpPr>
            <a:spLocks noGrp="1"/>
          </p:cNvSpPr>
          <p:nvPr>
            <p:ph type="sldNum" sz="quarter" idx="2"/>
          </p:nvPr>
        </p:nvSpPr>
        <p:spPr>
          <a:xfrm>
            <a:off x="0" y="1479867"/>
            <a:ext cx="533400" cy="281941"/>
          </a:xfrm>
          <a:prstGeom prst="rect">
            <a:avLst/>
          </a:prstGeom>
        </p:spPr>
        <p:txBody>
          <a:bodyPr/>
          <a:lstStyle>
            <a:lvl1pPr>
              <a:defRPr sz="1400"/>
            </a:lvl1pPr>
          </a:lstStyle>
          <a:p>
            <a:pPr lvl="0"/>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Default">
    <p:bg>
      <p:bgPr>
        <a:solidFill>
          <a:srgbClr val="FFFFFF"/>
        </a:solidFill>
        <a:effectLst/>
      </p:bgPr>
    </p:bg>
    <p:spTree>
      <p:nvGrpSpPr>
        <p:cNvPr id="1" name=""/>
        <p:cNvGrpSpPr/>
        <p:nvPr/>
      </p:nvGrpSpPr>
      <p:grpSpPr>
        <a:xfrm>
          <a:off x="0" y="0"/>
          <a:ext cx="0" cy="0"/>
          <a:chOff x="0" y="0"/>
          <a:chExt cx="0" cy="0"/>
        </a:xfrm>
      </p:grpSpPr>
      <p:sp>
        <p:nvSpPr>
          <p:cNvPr id="30" name="Shape 30"/>
          <p:cNvSpPr/>
          <p:nvPr/>
        </p:nvSpPr>
        <p:spPr>
          <a:xfrm>
            <a:off x="-1" y="1460500"/>
            <a:ext cx="9144002" cy="319088"/>
          </a:xfrm>
          <a:prstGeom prst="rect">
            <a:avLst/>
          </a:prstGeom>
          <a:solidFill>
            <a:srgbClr val="FFFFFF"/>
          </a:solidFill>
          <a:ln w="12700">
            <a:miter lim="400000"/>
          </a:ln>
        </p:spPr>
        <p:txBody>
          <a:bodyPr lIns="0" tIns="0" rIns="0" bIns="0" anchor="ctr"/>
          <a:lstStyle/>
          <a:p>
            <a:pPr lvl="0" algn="ctr">
              <a:defRPr>
                <a:solidFill>
                  <a:srgbClr val="FFFFFF"/>
                </a:solidFill>
              </a:defRPr>
            </a:pPr>
            <a:endParaRPr/>
          </a:p>
        </p:txBody>
      </p:sp>
      <p:sp>
        <p:nvSpPr>
          <p:cNvPr id="31" name="Shape 31"/>
          <p:cNvSpPr/>
          <p:nvPr/>
        </p:nvSpPr>
        <p:spPr>
          <a:xfrm>
            <a:off x="0" y="1506537"/>
            <a:ext cx="533400" cy="228601"/>
          </a:xfrm>
          <a:prstGeom prst="rect">
            <a:avLst/>
          </a:prstGeom>
          <a:solidFill>
            <a:srgbClr val="DA1F28"/>
          </a:solidFill>
          <a:ln w="12700">
            <a:miter lim="400000"/>
          </a:ln>
        </p:spPr>
        <p:txBody>
          <a:bodyPr lIns="0" tIns="0" rIns="0" bIns="0" anchor="ctr"/>
          <a:lstStyle/>
          <a:p>
            <a:pPr lvl="0" algn="ctr">
              <a:defRPr>
                <a:solidFill>
                  <a:srgbClr val="FFFFFF"/>
                </a:solidFill>
              </a:defRPr>
            </a:pPr>
            <a:endParaRPr/>
          </a:p>
        </p:txBody>
      </p:sp>
      <p:sp>
        <p:nvSpPr>
          <p:cNvPr id="32" name="Shape 32"/>
          <p:cNvSpPr/>
          <p:nvPr/>
        </p:nvSpPr>
        <p:spPr>
          <a:xfrm>
            <a:off x="590550" y="1506537"/>
            <a:ext cx="8553450" cy="228601"/>
          </a:xfrm>
          <a:prstGeom prst="rect">
            <a:avLst/>
          </a:prstGeom>
          <a:solidFill>
            <a:srgbClr val="2DA2BF"/>
          </a:solidFill>
          <a:ln w="12700">
            <a:miter lim="400000"/>
          </a:ln>
        </p:spPr>
        <p:txBody>
          <a:bodyPr lIns="0" tIns="0" rIns="0" bIns="0" anchor="ctr"/>
          <a:lstStyle/>
          <a:p>
            <a:pPr lvl="0" algn="ctr">
              <a:defRPr>
                <a:solidFill>
                  <a:srgbClr val="FFFFFF"/>
                </a:solidFill>
              </a:defRPr>
            </a:pPr>
            <a:endParaRPr/>
          </a:p>
        </p:txBody>
      </p:sp>
      <p:sp>
        <p:nvSpPr>
          <p:cNvPr id="33" name="Shape 33"/>
          <p:cNvSpPr>
            <a:spLocks noGrp="1"/>
          </p:cNvSpPr>
          <p:nvPr>
            <p:ph type="body" idx="1"/>
          </p:nvPr>
        </p:nvSpPr>
        <p:spPr>
          <a:prstGeom prst="rect">
            <a:avLst/>
          </a:prstGeom>
        </p:spPr>
        <p:txBody>
          <a:bodyPr/>
          <a:lstStyle/>
          <a:p>
            <a:pPr lvl="0">
              <a:defRPr sz="1800"/>
            </a:pPr>
            <a:r>
              <a:rPr sz="2900"/>
              <a:t>Body Level One</a:t>
            </a:r>
          </a:p>
          <a:p>
            <a:pPr lvl="1">
              <a:defRPr sz="1800"/>
            </a:pPr>
            <a:r>
              <a:rPr sz="2900"/>
              <a:t>Body Level Two</a:t>
            </a:r>
          </a:p>
          <a:p>
            <a:pPr lvl="2">
              <a:defRPr sz="1800"/>
            </a:pPr>
            <a:r>
              <a:rPr sz="2900"/>
              <a:t>Body Level Three</a:t>
            </a:r>
          </a:p>
          <a:p>
            <a:pPr lvl="3">
              <a:defRPr sz="1800"/>
            </a:pPr>
            <a:r>
              <a:rPr sz="2900"/>
              <a:t>Body Level Four</a:t>
            </a:r>
          </a:p>
          <a:p>
            <a:pPr lvl="4">
              <a:defRPr sz="1800"/>
            </a:pPr>
            <a:r>
              <a:rPr sz="2900"/>
              <a:t>Body Level Five</a:t>
            </a:r>
          </a:p>
        </p:txBody>
      </p:sp>
      <p:sp>
        <p:nvSpPr>
          <p:cNvPr id="34" name="Shape 34"/>
          <p:cNvSpPr>
            <a:spLocks noGrp="1"/>
          </p:cNvSpPr>
          <p:nvPr>
            <p:ph type="title"/>
          </p:nvPr>
        </p:nvSpPr>
        <p:spPr>
          <a:prstGeom prst="rect">
            <a:avLst/>
          </a:prstGeom>
        </p:spPr>
        <p:txBody>
          <a:bodyPr/>
          <a:lstStyle/>
          <a:p>
            <a:pPr lvl="0">
              <a:defRPr sz="1800">
                <a:solidFill>
                  <a:srgbClr val="000000"/>
                </a:solidFill>
              </a:defRPr>
            </a:pPr>
            <a:r>
              <a:rPr sz="4200">
                <a:solidFill>
                  <a:srgbClr val="464646"/>
                </a:solidFill>
              </a:rPr>
              <a:t>Title Text</a:t>
            </a:r>
          </a:p>
        </p:txBody>
      </p:sp>
      <p:sp>
        <p:nvSpPr>
          <p:cNvPr id="35" name="Shape 35"/>
          <p:cNvSpPr>
            <a:spLocks noGrp="1"/>
          </p:cNvSpPr>
          <p:nvPr>
            <p:ph type="sldNum" sz="quarter" idx="2"/>
          </p:nvPr>
        </p:nvSpPr>
        <p:spPr>
          <a:xfrm>
            <a:off x="0" y="1479867"/>
            <a:ext cx="533400" cy="281941"/>
          </a:xfrm>
          <a:prstGeom prst="rect">
            <a:avLst/>
          </a:prstGeom>
        </p:spPr>
        <p:txBody>
          <a:bodyPr/>
          <a:lstStyle>
            <a:lvl1pPr>
              <a:defRPr sz="1400"/>
            </a:lvl1pPr>
          </a:lstStyle>
          <a:p>
            <a:pPr lvl="0"/>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Default">
    <p:bg>
      <p:bgPr>
        <a:solidFill>
          <a:srgbClr val="FFFFFF"/>
        </a:solidFill>
        <a:effectLst/>
      </p:bgPr>
    </p:bg>
    <p:spTree>
      <p:nvGrpSpPr>
        <p:cNvPr id="1" name=""/>
        <p:cNvGrpSpPr/>
        <p:nvPr/>
      </p:nvGrpSpPr>
      <p:grpSpPr>
        <a:xfrm>
          <a:off x="0" y="0"/>
          <a:ext cx="0" cy="0"/>
          <a:chOff x="0" y="0"/>
          <a:chExt cx="0" cy="0"/>
        </a:xfrm>
      </p:grpSpPr>
      <p:sp>
        <p:nvSpPr>
          <p:cNvPr id="37" name="Shape 37"/>
          <p:cNvSpPr>
            <a:spLocks noGrp="1"/>
          </p:cNvSpPr>
          <p:nvPr>
            <p:ph type="sldNum" sz="quarter" idx="2"/>
          </p:nvPr>
        </p:nvSpPr>
        <p:spPr>
          <a:xfrm>
            <a:off x="0" y="6297929"/>
            <a:ext cx="533400" cy="281941"/>
          </a:xfrm>
          <a:prstGeom prst="rect">
            <a:avLst/>
          </a:prstGeom>
        </p:spPr>
        <p:txBody>
          <a:bodyPr/>
          <a:lstStyle>
            <a:lvl1pPr>
              <a:defRPr sz="1400">
                <a:solidFill>
                  <a:srgbClr val="464646"/>
                </a:solidFill>
              </a:defRPr>
            </a:lvl1pPr>
          </a:lstStyle>
          <a:p>
            <a:pPr lvl="0"/>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Default">
    <p:bg>
      <p:bgPr>
        <a:solidFill>
          <a:srgbClr val="464646"/>
        </a:solidFill>
        <a:effectLst/>
      </p:bgPr>
    </p:bg>
    <p:spTree>
      <p:nvGrpSpPr>
        <p:cNvPr id="1" name=""/>
        <p:cNvGrpSpPr/>
        <p:nvPr/>
      </p:nvGrpSpPr>
      <p:grpSpPr>
        <a:xfrm>
          <a:off x="0" y="0"/>
          <a:ext cx="0" cy="0"/>
          <a:chOff x="0" y="0"/>
          <a:chExt cx="0" cy="0"/>
        </a:xfrm>
      </p:grpSpPr>
      <p:sp>
        <p:nvSpPr>
          <p:cNvPr id="39" name="Shape 39"/>
          <p:cNvSpPr/>
          <p:nvPr/>
        </p:nvSpPr>
        <p:spPr>
          <a:xfrm>
            <a:off x="-9526" y="4572000"/>
            <a:ext cx="9144002" cy="887413"/>
          </a:xfrm>
          <a:prstGeom prst="rect">
            <a:avLst/>
          </a:prstGeom>
          <a:solidFill>
            <a:srgbClr val="FFFFFF"/>
          </a:solidFill>
          <a:ln w="12700">
            <a:miter lim="400000"/>
          </a:ln>
        </p:spPr>
        <p:txBody>
          <a:bodyPr lIns="0" tIns="0" rIns="0" bIns="0" anchor="ctr"/>
          <a:lstStyle/>
          <a:p>
            <a:pPr lvl="0" algn="ctr">
              <a:defRPr>
                <a:solidFill>
                  <a:srgbClr val="FFFFFF"/>
                </a:solidFill>
              </a:defRPr>
            </a:pPr>
            <a:endParaRPr/>
          </a:p>
        </p:txBody>
      </p:sp>
      <p:sp>
        <p:nvSpPr>
          <p:cNvPr id="40" name="Shape 40"/>
          <p:cNvSpPr/>
          <p:nvPr/>
        </p:nvSpPr>
        <p:spPr>
          <a:xfrm>
            <a:off x="-9525" y="4664075"/>
            <a:ext cx="1463675" cy="712788"/>
          </a:xfrm>
          <a:prstGeom prst="rect">
            <a:avLst/>
          </a:prstGeom>
          <a:solidFill>
            <a:srgbClr val="DA1F28"/>
          </a:solidFill>
          <a:ln w="12700">
            <a:miter lim="400000"/>
          </a:ln>
        </p:spPr>
        <p:txBody>
          <a:bodyPr lIns="0" tIns="0" rIns="0" bIns="0" anchor="ctr"/>
          <a:lstStyle/>
          <a:p>
            <a:pPr lvl="0" algn="ctr">
              <a:defRPr>
                <a:solidFill>
                  <a:srgbClr val="FFFFFF"/>
                </a:solidFill>
              </a:defRPr>
            </a:pPr>
            <a:endParaRPr/>
          </a:p>
        </p:txBody>
      </p:sp>
      <p:sp>
        <p:nvSpPr>
          <p:cNvPr id="41" name="Shape 41"/>
          <p:cNvSpPr/>
          <p:nvPr/>
        </p:nvSpPr>
        <p:spPr>
          <a:xfrm>
            <a:off x="1544637" y="4654550"/>
            <a:ext cx="7589838" cy="712788"/>
          </a:xfrm>
          <a:prstGeom prst="rect">
            <a:avLst/>
          </a:prstGeom>
          <a:solidFill>
            <a:srgbClr val="2DA2BF"/>
          </a:solidFill>
          <a:ln w="12700">
            <a:miter lim="400000"/>
          </a:ln>
        </p:spPr>
        <p:txBody>
          <a:bodyPr lIns="0" tIns="0" rIns="0" bIns="0" anchor="ctr"/>
          <a:lstStyle/>
          <a:p>
            <a:pPr lvl="0" algn="ctr">
              <a:defRPr>
                <a:solidFill>
                  <a:srgbClr val="FFFFFF"/>
                </a:solidFill>
              </a:defRPr>
            </a:pPr>
            <a:endParaRPr/>
          </a:p>
        </p:txBody>
      </p:sp>
      <p:sp>
        <p:nvSpPr>
          <p:cNvPr id="42" name="Shape 42"/>
          <p:cNvSpPr/>
          <p:nvPr/>
        </p:nvSpPr>
        <p:spPr>
          <a:xfrm>
            <a:off x="1447800" y="0"/>
            <a:ext cx="100013" cy="6867525"/>
          </a:xfrm>
          <a:prstGeom prst="rect">
            <a:avLst/>
          </a:prstGeom>
          <a:solidFill>
            <a:srgbClr val="FFFFFF"/>
          </a:solidFill>
          <a:ln w="12700">
            <a:miter lim="400000"/>
          </a:ln>
        </p:spPr>
        <p:txBody>
          <a:bodyPr lIns="0" tIns="0" rIns="0" bIns="0" anchor="ctr"/>
          <a:lstStyle/>
          <a:p>
            <a:pPr lvl="0" algn="ctr">
              <a:defRPr>
                <a:solidFill>
                  <a:srgbClr val="FFFFFF"/>
                </a:solidFill>
              </a:defRPr>
            </a:pPr>
            <a:endParaRPr/>
          </a:p>
        </p:txBody>
      </p:sp>
      <p:sp>
        <p:nvSpPr>
          <p:cNvPr id="43" name="Shape 43"/>
          <p:cNvSpPr>
            <a:spLocks noGrp="1"/>
          </p:cNvSpPr>
          <p:nvPr>
            <p:ph type="body" idx="1"/>
          </p:nvPr>
        </p:nvSpPr>
        <p:spPr>
          <a:prstGeom prst="rect">
            <a:avLst/>
          </a:prstGeo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defRPr sz="1800">
                <a:solidFill>
                  <a:srgbClr val="000000"/>
                </a:solidFill>
              </a:defRPr>
            </a:pPr>
            <a:r>
              <a:rPr sz="2900">
                <a:solidFill>
                  <a:srgbClr val="FFFFFF"/>
                </a:solidFill>
              </a:rPr>
              <a:t>Body Level One</a:t>
            </a:r>
          </a:p>
          <a:p>
            <a:pPr lvl="1">
              <a:defRPr sz="1800">
                <a:solidFill>
                  <a:srgbClr val="000000"/>
                </a:solidFill>
              </a:defRPr>
            </a:pPr>
            <a:r>
              <a:rPr sz="2900">
                <a:solidFill>
                  <a:srgbClr val="FFFFFF"/>
                </a:solidFill>
              </a:rPr>
              <a:t>Body Level Two</a:t>
            </a:r>
          </a:p>
          <a:p>
            <a:pPr lvl="2">
              <a:defRPr sz="1800">
                <a:solidFill>
                  <a:srgbClr val="000000"/>
                </a:solidFill>
              </a:defRPr>
            </a:pPr>
            <a:r>
              <a:rPr sz="2900">
                <a:solidFill>
                  <a:srgbClr val="FFFFFF"/>
                </a:solidFill>
              </a:rPr>
              <a:t>Body Level Three</a:t>
            </a:r>
          </a:p>
          <a:p>
            <a:pPr lvl="3">
              <a:defRPr sz="1800">
                <a:solidFill>
                  <a:srgbClr val="000000"/>
                </a:solidFill>
              </a:defRPr>
            </a:pPr>
            <a:r>
              <a:rPr sz="2900">
                <a:solidFill>
                  <a:srgbClr val="FFFFFF"/>
                </a:solidFill>
              </a:rPr>
              <a:t>Body Level Four</a:t>
            </a:r>
          </a:p>
          <a:p>
            <a:pPr lvl="4">
              <a:defRPr sz="1800">
                <a:solidFill>
                  <a:srgbClr val="000000"/>
                </a:solidFill>
              </a:defRPr>
            </a:pPr>
            <a:r>
              <a:rPr sz="2900">
                <a:solidFill>
                  <a:srgbClr val="FFFFFF"/>
                </a:solidFill>
              </a:rPr>
              <a:t>Body Level Five</a:t>
            </a:r>
          </a:p>
        </p:txBody>
      </p:sp>
      <p:sp>
        <p:nvSpPr>
          <p:cNvPr id="44" name="Shape 44"/>
          <p:cNvSpPr>
            <a:spLocks noGrp="1"/>
          </p:cNvSpPr>
          <p:nvPr>
            <p:ph type="title"/>
          </p:nvPr>
        </p:nvSpPr>
        <p:spPr>
          <a:prstGeom prst="rect">
            <a:avLst/>
          </a:prstGeom>
        </p:spPr>
        <p:txBody>
          <a:bodyPr/>
          <a:lstStyle>
            <a:lvl1pPr>
              <a:defRPr>
                <a:solidFill>
                  <a:srgbClr val="DEF5FA"/>
                </a:solidFill>
              </a:defRPr>
            </a:lvl1pPr>
          </a:lstStyle>
          <a:p>
            <a:pPr lvl="0">
              <a:defRPr sz="1800">
                <a:solidFill>
                  <a:srgbClr val="000000"/>
                </a:solidFill>
              </a:defRPr>
            </a:pPr>
            <a:r>
              <a:rPr sz="4200">
                <a:solidFill>
                  <a:srgbClr val="DEF5FA"/>
                </a:solidFill>
              </a:rPr>
              <a:t>Title Text</a:t>
            </a:r>
          </a:p>
        </p:txBody>
      </p:sp>
      <p:sp>
        <p:nvSpPr>
          <p:cNvPr id="45" name="Shape 45"/>
          <p:cNvSpPr>
            <a:spLocks noGrp="1"/>
          </p:cNvSpPr>
          <p:nvPr>
            <p:ph type="sldNum" sz="quarter" idx="2"/>
          </p:nvPr>
        </p:nvSpPr>
        <p:spPr>
          <a:xfrm>
            <a:off x="0" y="4756467"/>
            <a:ext cx="1447800" cy="485141"/>
          </a:xfrm>
          <a:prstGeom prst="rect">
            <a:avLst/>
          </a:prstGeom>
        </p:spPr>
        <p:txBody>
          <a:bodyPr/>
          <a:lstStyle>
            <a:lvl1pPr>
              <a:defRPr sz="2800"/>
            </a:lvl1pPr>
          </a:lstStyle>
          <a:p>
            <a:pPr lvl="0"/>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Default">
    <p:bg>
      <p:bgPr>
        <a:solidFill>
          <a:srgbClr val="FFFFFF"/>
        </a:solidFill>
        <a:effectLst/>
      </p:bgPr>
    </p:bg>
    <p:spTree>
      <p:nvGrpSpPr>
        <p:cNvPr id="1" name=""/>
        <p:cNvGrpSpPr/>
        <p:nvPr/>
      </p:nvGrpSpPr>
      <p:grpSpPr>
        <a:xfrm>
          <a:off x="0" y="0"/>
          <a:ext cx="0" cy="0"/>
          <a:chOff x="0" y="0"/>
          <a:chExt cx="0" cy="0"/>
        </a:xfrm>
      </p:grpSpPr>
      <p:sp>
        <p:nvSpPr>
          <p:cNvPr id="47" name="Shape 47"/>
          <p:cNvSpPr/>
          <p:nvPr/>
        </p:nvSpPr>
        <p:spPr>
          <a:xfrm>
            <a:off x="-1" y="1460500"/>
            <a:ext cx="9144002" cy="319088"/>
          </a:xfrm>
          <a:prstGeom prst="rect">
            <a:avLst/>
          </a:prstGeom>
          <a:solidFill>
            <a:srgbClr val="FFFFFF"/>
          </a:solidFill>
          <a:ln w="12700">
            <a:miter lim="400000"/>
          </a:ln>
        </p:spPr>
        <p:txBody>
          <a:bodyPr lIns="0" tIns="0" rIns="0" bIns="0" anchor="ctr"/>
          <a:lstStyle/>
          <a:p>
            <a:pPr lvl="0" algn="ctr">
              <a:defRPr>
                <a:solidFill>
                  <a:srgbClr val="FFFFFF"/>
                </a:solidFill>
              </a:defRPr>
            </a:pPr>
            <a:endParaRPr/>
          </a:p>
        </p:txBody>
      </p:sp>
      <p:sp>
        <p:nvSpPr>
          <p:cNvPr id="48" name="Shape 48"/>
          <p:cNvSpPr/>
          <p:nvPr/>
        </p:nvSpPr>
        <p:spPr>
          <a:xfrm>
            <a:off x="0" y="1506537"/>
            <a:ext cx="533400" cy="228601"/>
          </a:xfrm>
          <a:prstGeom prst="rect">
            <a:avLst/>
          </a:prstGeom>
          <a:solidFill>
            <a:srgbClr val="DA1F28"/>
          </a:solidFill>
          <a:ln w="12700">
            <a:miter lim="400000"/>
          </a:ln>
        </p:spPr>
        <p:txBody>
          <a:bodyPr lIns="0" tIns="0" rIns="0" bIns="0" anchor="ctr"/>
          <a:lstStyle/>
          <a:p>
            <a:pPr lvl="0" algn="ctr">
              <a:defRPr>
                <a:solidFill>
                  <a:srgbClr val="FFFFFF"/>
                </a:solidFill>
              </a:defRPr>
            </a:pPr>
            <a:endParaRPr/>
          </a:p>
        </p:txBody>
      </p:sp>
      <p:sp>
        <p:nvSpPr>
          <p:cNvPr id="49" name="Shape 49"/>
          <p:cNvSpPr/>
          <p:nvPr/>
        </p:nvSpPr>
        <p:spPr>
          <a:xfrm>
            <a:off x="590550" y="1506537"/>
            <a:ext cx="8553450" cy="228601"/>
          </a:xfrm>
          <a:prstGeom prst="rect">
            <a:avLst/>
          </a:prstGeom>
          <a:solidFill>
            <a:srgbClr val="2DA2BF"/>
          </a:solidFill>
          <a:ln w="12700">
            <a:miter lim="400000"/>
          </a:ln>
        </p:spPr>
        <p:txBody>
          <a:bodyPr lIns="0" tIns="0" rIns="0" bIns="0" anchor="ctr"/>
          <a:lstStyle/>
          <a:p>
            <a:pPr lvl="0" algn="ctr">
              <a:defRPr>
                <a:solidFill>
                  <a:srgbClr val="FFFFFF"/>
                </a:solidFill>
              </a:defRPr>
            </a:pPr>
            <a:endParaRPr/>
          </a:p>
        </p:txBody>
      </p:sp>
      <p:sp>
        <p:nvSpPr>
          <p:cNvPr id="50" name="Shape 50"/>
          <p:cNvSpPr>
            <a:spLocks noGrp="1"/>
          </p:cNvSpPr>
          <p:nvPr>
            <p:ph type="sldNum" sz="quarter" idx="2"/>
          </p:nvPr>
        </p:nvSpPr>
        <p:spPr>
          <a:xfrm>
            <a:off x="0" y="1479867"/>
            <a:ext cx="533400" cy="281941"/>
          </a:xfrm>
          <a:prstGeom prst="rect">
            <a:avLst/>
          </a:prstGeom>
        </p:spPr>
        <p:txBody>
          <a:bodyPr/>
          <a:lstStyle>
            <a:lvl1pPr>
              <a:defRPr sz="1400"/>
            </a:lvl1pPr>
          </a:lstStyle>
          <a:p>
            <a:pPr lvl="0"/>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rcRect/>
          <a:stretch>
            <a:fillRect/>
          </a:stretch>
        </a:blipFill>
        <a:effectLst/>
      </p:bgPr>
    </p:bg>
    <p:spTree>
      <p:nvGrpSpPr>
        <p:cNvPr id="1" name=""/>
        <p:cNvGrpSpPr/>
        <p:nvPr/>
      </p:nvGrpSpPr>
      <p:grpSpPr>
        <a:xfrm>
          <a:off x="0" y="0"/>
          <a:ext cx="0" cy="0"/>
          <a:chOff x="0" y="0"/>
          <a:chExt cx="0" cy="0"/>
        </a:xfrm>
      </p:grpSpPr>
      <p:sp>
        <p:nvSpPr>
          <p:cNvPr id="2" name="Shape 2"/>
          <p:cNvSpPr/>
          <p:nvPr/>
        </p:nvSpPr>
        <p:spPr>
          <a:xfrm>
            <a:off x="-1" y="1524000"/>
            <a:ext cx="9144002" cy="1143001"/>
          </a:xfrm>
          <a:prstGeom prst="rect">
            <a:avLst/>
          </a:prstGeom>
          <a:solidFill>
            <a:srgbClr val="FFFFFF"/>
          </a:solidFill>
          <a:ln w="12700">
            <a:miter lim="400000"/>
          </a:ln>
        </p:spPr>
        <p:txBody>
          <a:bodyPr lIns="0" tIns="0" rIns="0" bIns="0" anchor="ctr"/>
          <a:lstStyle/>
          <a:p>
            <a:pPr lvl="0" algn="ctr">
              <a:defRPr>
                <a:solidFill>
                  <a:srgbClr val="FFFFFF"/>
                </a:solidFill>
              </a:defRPr>
            </a:pPr>
            <a:endParaRPr/>
          </a:p>
        </p:txBody>
      </p:sp>
      <p:sp>
        <p:nvSpPr>
          <p:cNvPr id="3" name="Shape 3"/>
          <p:cNvSpPr/>
          <p:nvPr/>
        </p:nvSpPr>
        <p:spPr>
          <a:xfrm>
            <a:off x="0" y="1600200"/>
            <a:ext cx="1295400" cy="990600"/>
          </a:xfrm>
          <a:prstGeom prst="rect">
            <a:avLst/>
          </a:prstGeom>
          <a:solidFill>
            <a:srgbClr val="DA1F28"/>
          </a:solidFill>
          <a:ln w="12700">
            <a:miter lim="400000"/>
          </a:ln>
        </p:spPr>
        <p:txBody>
          <a:bodyPr lIns="0" tIns="0" rIns="0" bIns="0" anchor="ctr"/>
          <a:lstStyle/>
          <a:p>
            <a:pPr lvl="0" algn="ctr">
              <a:defRPr>
                <a:solidFill>
                  <a:srgbClr val="FFFFFF"/>
                </a:solidFill>
              </a:defRPr>
            </a:pPr>
            <a:endParaRPr/>
          </a:p>
        </p:txBody>
      </p:sp>
      <p:sp>
        <p:nvSpPr>
          <p:cNvPr id="4" name="Shape 4"/>
          <p:cNvSpPr/>
          <p:nvPr/>
        </p:nvSpPr>
        <p:spPr>
          <a:xfrm>
            <a:off x="1371600" y="1600200"/>
            <a:ext cx="7772400" cy="990600"/>
          </a:xfrm>
          <a:prstGeom prst="rect">
            <a:avLst/>
          </a:prstGeom>
          <a:solidFill>
            <a:srgbClr val="2DA2BF"/>
          </a:solidFill>
          <a:ln w="12700">
            <a:miter lim="400000"/>
          </a:ln>
        </p:spPr>
        <p:txBody>
          <a:bodyPr lIns="0" tIns="0" rIns="0" bIns="0" anchor="ctr"/>
          <a:lstStyle/>
          <a:p>
            <a:pPr lvl="0" algn="ctr">
              <a:defRPr>
                <a:solidFill>
                  <a:srgbClr val="FFFFFF"/>
                </a:solidFill>
              </a:defRPr>
            </a:pPr>
            <a:endParaRPr/>
          </a:p>
        </p:txBody>
      </p:sp>
      <p:sp>
        <p:nvSpPr>
          <p:cNvPr id="5" name="Shape 5"/>
          <p:cNvSpPr>
            <a:spLocks noGrp="1"/>
          </p:cNvSpPr>
          <p:nvPr>
            <p:ph type="body" idx="1"/>
          </p:nvPr>
        </p:nvSpPr>
        <p:spPr>
          <a:xfrm>
            <a:off x="612775" y="1803400"/>
            <a:ext cx="8153400" cy="50546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pPr lvl="0">
              <a:defRPr sz="1800"/>
            </a:pPr>
            <a:r>
              <a:rPr sz="2900"/>
              <a:t>Body Level One</a:t>
            </a:r>
          </a:p>
          <a:p>
            <a:pPr lvl="1">
              <a:defRPr sz="1800"/>
            </a:pPr>
            <a:r>
              <a:rPr sz="2900"/>
              <a:t>Body Level Two</a:t>
            </a:r>
          </a:p>
          <a:p>
            <a:pPr lvl="2">
              <a:defRPr sz="1800"/>
            </a:pPr>
            <a:r>
              <a:rPr sz="2900"/>
              <a:t>Body Level Three</a:t>
            </a:r>
          </a:p>
          <a:p>
            <a:pPr lvl="3">
              <a:defRPr sz="1800"/>
            </a:pPr>
            <a:r>
              <a:rPr sz="2900"/>
              <a:t>Body Level Four</a:t>
            </a:r>
          </a:p>
          <a:p>
            <a:pPr lvl="4">
              <a:defRPr sz="1800"/>
            </a:pPr>
            <a:r>
              <a:rPr sz="2900"/>
              <a:t>Body Level Five</a:t>
            </a:r>
          </a:p>
        </p:txBody>
      </p:sp>
      <p:sp>
        <p:nvSpPr>
          <p:cNvPr id="6" name="Shape 6"/>
          <p:cNvSpPr>
            <a:spLocks noGrp="1"/>
          </p:cNvSpPr>
          <p:nvPr>
            <p:ph type="title"/>
          </p:nvPr>
        </p:nvSpPr>
        <p:spPr>
          <a:xfrm>
            <a:off x="609600" y="0"/>
            <a:ext cx="8153400" cy="1498600"/>
          </a:xfrm>
          <a:prstGeom prst="rect">
            <a:avLst/>
          </a:prstGeom>
          <a:ln w="12700">
            <a:miter lim="400000"/>
          </a:ln>
          <a:extLst>
            <a:ext uri="{C572A759-6A51-4108-AA02-DFA0A04FC94B}">
              <ma14:wrappingTextBoxFlag xmlns:ma14="http://schemas.microsoft.com/office/mac/drawingml/2011/main" xmlns="" val="1"/>
            </a:ext>
          </a:extLst>
        </p:spPr>
        <p:txBody>
          <a:bodyPr lIns="45719" rIns="45719" anchor="b"/>
          <a:lstStyle/>
          <a:p>
            <a:pPr lvl="0">
              <a:defRPr sz="1800">
                <a:solidFill>
                  <a:srgbClr val="000000"/>
                </a:solidFill>
              </a:defRPr>
            </a:pPr>
            <a:r>
              <a:rPr sz="4200">
                <a:solidFill>
                  <a:srgbClr val="464646"/>
                </a:solidFill>
              </a:rPr>
              <a:t>Title Text</a:t>
            </a:r>
          </a:p>
        </p:txBody>
      </p:sp>
      <p:sp>
        <p:nvSpPr>
          <p:cNvPr id="7" name="Shape 7"/>
          <p:cNvSpPr>
            <a:spLocks noGrp="1"/>
          </p:cNvSpPr>
          <p:nvPr>
            <p:ph type="sldNum" sz="quarter" idx="2"/>
          </p:nvPr>
        </p:nvSpPr>
        <p:spPr>
          <a:xfrm>
            <a:off x="0" y="1886267"/>
            <a:ext cx="1295400" cy="434341"/>
          </a:xfrm>
          <a:prstGeom prst="rect">
            <a:avLst/>
          </a:prstGeom>
          <a:ln w="12700">
            <a:miter lim="400000"/>
          </a:ln>
        </p:spPr>
        <p:txBody>
          <a:bodyPr lIns="45719" rIns="45719" anchor="ctr">
            <a:spAutoFit/>
          </a:bodyPr>
          <a:lstStyle>
            <a:lvl1pPr algn="ctr">
              <a:defRPr sz="2400" b="1">
                <a:solidFill>
                  <a:srgbClr val="FFFFFF"/>
                </a:solidFill>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spd="med"/>
  <p:txStyles>
    <p:titleStyle>
      <a:lvl1pPr>
        <a:defRPr sz="4200">
          <a:solidFill>
            <a:srgbClr val="464646"/>
          </a:solidFill>
          <a:latin typeface="Tw Cen MT"/>
          <a:ea typeface="Tw Cen MT"/>
          <a:cs typeface="Tw Cen MT"/>
          <a:sym typeface="Tw Cen MT"/>
        </a:defRPr>
      </a:lvl1pPr>
      <a:lvl2pPr>
        <a:defRPr sz="4200">
          <a:solidFill>
            <a:srgbClr val="464646"/>
          </a:solidFill>
          <a:latin typeface="Tw Cen MT"/>
          <a:ea typeface="Tw Cen MT"/>
          <a:cs typeface="Tw Cen MT"/>
          <a:sym typeface="Tw Cen MT"/>
        </a:defRPr>
      </a:lvl2pPr>
      <a:lvl3pPr>
        <a:defRPr sz="4200">
          <a:solidFill>
            <a:srgbClr val="464646"/>
          </a:solidFill>
          <a:latin typeface="Tw Cen MT"/>
          <a:ea typeface="Tw Cen MT"/>
          <a:cs typeface="Tw Cen MT"/>
          <a:sym typeface="Tw Cen MT"/>
        </a:defRPr>
      </a:lvl3pPr>
      <a:lvl4pPr>
        <a:defRPr sz="4200">
          <a:solidFill>
            <a:srgbClr val="464646"/>
          </a:solidFill>
          <a:latin typeface="Tw Cen MT"/>
          <a:ea typeface="Tw Cen MT"/>
          <a:cs typeface="Tw Cen MT"/>
          <a:sym typeface="Tw Cen MT"/>
        </a:defRPr>
      </a:lvl4pPr>
      <a:lvl5pPr>
        <a:defRPr sz="4200">
          <a:solidFill>
            <a:srgbClr val="464646"/>
          </a:solidFill>
          <a:latin typeface="Tw Cen MT"/>
          <a:ea typeface="Tw Cen MT"/>
          <a:cs typeface="Tw Cen MT"/>
          <a:sym typeface="Tw Cen MT"/>
        </a:defRPr>
      </a:lvl5pPr>
      <a:lvl6pPr indent="457200">
        <a:defRPr sz="4200">
          <a:solidFill>
            <a:srgbClr val="464646"/>
          </a:solidFill>
          <a:latin typeface="Tw Cen MT"/>
          <a:ea typeface="Tw Cen MT"/>
          <a:cs typeface="Tw Cen MT"/>
          <a:sym typeface="Tw Cen MT"/>
        </a:defRPr>
      </a:lvl6pPr>
      <a:lvl7pPr indent="914400">
        <a:defRPr sz="4200">
          <a:solidFill>
            <a:srgbClr val="464646"/>
          </a:solidFill>
          <a:latin typeface="Tw Cen MT"/>
          <a:ea typeface="Tw Cen MT"/>
          <a:cs typeface="Tw Cen MT"/>
          <a:sym typeface="Tw Cen MT"/>
        </a:defRPr>
      </a:lvl7pPr>
      <a:lvl8pPr indent="1371600">
        <a:defRPr sz="4200">
          <a:solidFill>
            <a:srgbClr val="464646"/>
          </a:solidFill>
          <a:latin typeface="Tw Cen MT"/>
          <a:ea typeface="Tw Cen MT"/>
          <a:cs typeface="Tw Cen MT"/>
          <a:sym typeface="Tw Cen MT"/>
        </a:defRPr>
      </a:lvl8pPr>
      <a:lvl9pPr indent="1828800">
        <a:defRPr sz="4200">
          <a:solidFill>
            <a:srgbClr val="464646"/>
          </a:solidFill>
          <a:latin typeface="Tw Cen MT"/>
          <a:ea typeface="Tw Cen MT"/>
          <a:cs typeface="Tw Cen MT"/>
          <a:sym typeface="Tw Cen MT"/>
        </a:defRPr>
      </a:lvl9pPr>
    </p:titleStyle>
    <p:bodyStyle>
      <a:lvl1pPr marL="319087" indent="-319087">
        <a:spcBef>
          <a:spcPts val="700"/>
        </a:spcBef>
        <a:buClr>
          <a:srgbClr val="DA1F28"/>
        </a:buClr>
        <a:buSzPct val="60000"/>
        <a:buFont typeface="Wingdings"/>
        <a:buChar char="■"/>
        <a:defRPr sz="2900">
          <a:latin typeface="Tw Cen MT"/>
          <a:ea typeface="Tw Cen MT"/>
          <a:cs typeface="Tw Cen MT"/>
          <a:sym typeface="Tw Cen MT"/>
        </a:defRPr>
      </a:lvl1pPr>
      <a:lvl2pPr marL="671268" indent="-304555">
        <a:spcBef>
          <a:spcPts val="700"/>
        </a:spcBef>
        <a:buClr>
          <a:srgbClr val="DA1F28"/>
        </a:buClr>
        <a:buSzPct val="70000"/>
        <a:buFont typeface="Wingdings"/>
        <a:buChar char=""/>
        <a:defRPr sz="2900">
          <a:latin typeface="Tw Cen MT"/>
          <a:ea typeface="Tw Cen MT"/>
          <a:cs typeface="Tw Cen MT"/>
          <a:sym typeface="Tw Cen MT"/>
        </a:defRPr>
      </a:lvl2pPr>
      <a:lvl3pPr marL="974034" indent="-288234">
        <a:spcBef>
          <a:spcPts val="700"/>
        </a:spcBef>
        <a:buClr>
          <a:srgbClr val="DA1F28"/>
        </a:buClr>
        <a:buSzPct val="75000"/>
        <a:buFont typeface="Wingdings"/>
        <a:buChar char="■"/>
        <a:defRPr sz="2900">
          <a:latin typeface="Tw Cen MT"/>
          <a:ea typeface="Tw Cen MT"/>
          <a:cs typeface="Tw Cen MT"/>
          <a:sym typeface="Tw Cen MT"/>
        </a:defRPr>
      </a:lvl3pPr>
      <a:lvl4pPr marL="1474469" indent="-331469">
        <a:spcBef>
          <a:spcPts val="700"/>
        </a:spcBef>
        <a:buClr>
          <a:srgbClr val="DA1F28"/>
        </a:buClr>
        <a:buSzPct val="75000"/>
        <a:buFont typeface="Wingdings"/>
        <a:buChar char="■"/>
        <a:defRPr sz="2900">
          <a:latin typeface="Tw Cen MT"/>
          <a:ea typeface="Tw Cen MT"/>
          <a:cs typeface="Tw Cen MT"/>
          <a:sym typeface="Tw Cen MT"/>
        </a:defRPr>
      </a:lvl4pPr>
      <a:lvl5pPr marL="1968500" indent="-368300">
        <a:spcBef>
          <a:spcPts val="700"/>
        </a:spcBef>
        <a:buClr>
          <a:srgbClr val="DA1F28"/>
        </a:buClr>
        <a:buSzPct val="65000"/>
        <a:buFont typeface="Wingdings"/>
        <a:buChar char="■"/>
        <a:defRPr sz="2900">
          <a:latin typeface="Tw Cen MT"/>
          <a:ea typeface="Tw Cen MT"/>
          <a:cs typeface="Tw Cen MT"/>
          <a:sym typeface="Tw Cen MT"/>
        </a:defRPr>
      </a:lvl5pPr>
      <a:lvl6pPr marL="2425700" indent="-368300">
        <a:spcBef>
          <a:spcPts val="700"/>
        </a:spcBef>
        <a:buClr>
          <a:srgbClr val="DA1F28"/>
        </a:buClr>
        <a:buSzPct val="65000"/>
        <a:buFont typeface="Wingdings"/>
        <a:buChar char="•"/>
        <a:defRPr sz="2900">
          <a:latin typeface="Tw Cen MT"/>
          <a:ea typeface="Tw Cen MT"/>
          <a:cs typeface="Tw Cen MT"/>
          <a:sym typeface="Tw Cen MT"/>
        </a:defRPr>
      </a:lvl6pPr>
      <a:lvl7pPr marL="2882900" indent="-368300">
        <a:spcBef>
          <a:spcPts val="700"/>
        </a:spcBef>
        <a:buClr>
          <a:srgbClr val="DA1F28"/>
        </a:buClr>
        <a:buSzPct val="65000"/>
        <a:buFont typeface="Wingdings"/>
        <a:buChar char="•"/>
        <a:defRPr sz="2900">
          <a:latin typeface="Tw Cen MT"/>
          <a:ea typeface="Tw Cen MT"/>
          <a:cs typeface="Tw Cen MT"/>
          <a:sym typeface="Tw Cen MT"/>
        </a:defRPr>
      </a:lvl7pPr>
      <a:lvl8pPr marL="3340100" indent="-368300">
        <a:spcBef>
          <a:spcPts val="700"/>
        </a:spcBef>
        <a:buClr>
          <a:srgbClr val="DA1F28"/>
        </a:buClr>
        <a:buSzPct val="65000"/>
        <a:buFont typeface="Wingdings"/>
        <a:buChar char="•"/>
        <a:defRPr sz="2900">
          <a:latin typeface="Tw Cen MT"/>
          <a:ea typeface="Tw Cen MT"/>
          <a:cs typeface="Tw Cen MT"/>
          <a:sym typeface="Tw Cen MT"/>
        </a:defRPr>
      </a:lvl8pPr>
      <a:lvl9pPr marL="3797300" indent="-368300">
        <a:spcBef>
          <a:spcPts val="700"/>
        </a:spcBef>
        <a:buClr>
          <a:srgbClr val="DA1F28"/>
        </a:buClr>
        <a:buSzPct val="65000"/>
        <a:buFont typeface="Wingdings"/>
        <a:buChar char="•"/>
        <a:defRPr sz="2900">
          <a:latin typeface="Tw Cen MT"/>
          <a:ea typeface="Tw Cen MT"/>
          <a:cs typeface="Tw Cen MT"/>
          <a:sym typeface="Tw Cen MT"/>
        </a:defRPr>
      </a:lvl9pPr>
    </p:bodyStyle>
    <p:otherStyle>
      <a:lvl1pPr algn="ctr">
        <a:defRPr sz="2400" b="1">
          <a:solidFill>
            <a:schemeClr val="tx1"/>
          </a:solidFill>
          <a:latin typeface="+mn-lt"/>
          <a:ea typeface="+mn-ea"/>
          <a:cs typeface="+mn-cs"/>
          <a:sym typeface="Tw Cen MT"/>
        </a:defRPr>
      </a:lvl1pPr>
      <a:lvl2pPr indent="457200" algn="ctr">
        <a:defRPr sz="2400" b="1">
          <a:solidFill>
            <a:schemeClr val="tx1"/>
          </a:solidFill>
          <a:latin typeface="+mn-lt"/>
          <a:ea typeface="+mn-ea"/>
          <a:cs typeface="+mn-cs"/>
          <a:sym typeface="Tw Cen MT"/>
        </a:defRPr>
      </a:lvl2pPr>
      <a:lvl3pPr indent="914400" algn="ctr">
        <a:defRPr sz="2400" b="1">
          <a:solidFill>
            <a:schemeClr val="tx1"/>
          </a:solidFill>
          <a:latin typeface="+mn-lt"/>
          <a:ea typeface="+mn-ea"/>
          <a:cs typeface="+mn-cs"/>
          <a:sym typeface="Tw Cen MT"/>
        </a:defRPr>
      </a:lvl3pPr>
      <a:lvl4pPr indent="1371600" algn="ctr">
        <a:defRPr sz="2400" b="1">
          <a:solidFill>
            <a:schemeClr val="tx1"/>
          </a:solidFill>
          <a:latin typeface="+mn-lt"/>
          <a:ea typeface="+mn-ea"/>
          <a:cs typeface="+mn-cs"/>
          <a:sym typeface="Tw Cen MT"/>
        </a:defRPr>
      </a:lvl4pPr>
      <a:lvl5pPr indent="1828800" algn="ctr">
        <a:defRPr sz="2400" b="1">
          <a:solidFill>
            <a:schemeClr val="tx1"/>
          </a:solidFill>
          <a:latin typeface="+mn-lt"/>
          <a:ea typeface="+mn-ea"/>
          <a:cs typeface="+mn-cs"/>
          <a:sym typeface="Tw Cen MT"/>
        </a:defRPr>
      </a:lvl5pPr>
      <a:lvl6pPr algn="ctr">
        <a:defRPr sz="2400" b="1">
          <a:solidFill>
            <a:schemeClr val="tx1"/>
          </a:solidFill>
          <a:latin typeface="+mn-lt"/>
          <a:ea typeface="+mn-ea"/>
          <a:cs typeface="+mn-cs"/>
          <a:sym typeface="Tw Cen MT"/>
        </a:defRPr>
      </a:lvl6pPr>
      <a:lvl7pPr algn="ctr">
        <a:defRPr sz="2400" b="1">
          <a:solidFill>
            <a:schemeClr val="tx1"/>
          </a:solidFill>
          <a:latin typeface="+mn-lt"/>
          <a:ea typeface="+mn-ea"/>
          <a:cs typeface="+mn-cs"/>
          <a:sym typeface="Tw Cen MT"/>
        </a:defRPr>
      </a:lvl7pPr>
      <a:lvl8pPr algn="ctr">
        <a:defRPr sz="2400" b="1">
          <a:solidFill>
            <a:schemeClr val="tx1"/>
          </a:solidFill>
          <a:latin typeface="+mn-lt"/>
          <a:ea typeface="+mn-ea"/>
          <a:cs typeface="+mn-cs"/>
          <a:sym typeface="Tw Cen MT"/>
        </a:defRPr>
      </a:lvl8pPr>
      <a:lvl9pPr algn="ctr">
        <a:defRPr sz="2400" b="1">
          <a:solidFill>
            <a:schemeClr val="tx1"/>
          </a:solidFill>
          <a:latin typeface="+mn-lt"/>
          <a:ea typeface="+mn-ea"/>
          <a:cs typeface="+mn-cs"/>
          <a:sym typeface="Tw Cen M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hape 54"/>
          <p:cNvSpPr>
            <a:spLocks noGrp="1"/>
          </p:cNvSpPr>
          <p:nvPr>
            <p:ph type="title" idx="4294967295"/>
          </p:nvPr>
        </p:nvSpPr>
        <p:spPr>
          <a:xfrm>
            <a:off x="1371600" y="1143000"/>
            <a:ext cx="6248400" cy="2590800"/>
          </a:xfrm>
          <a:prstGeom prst="rect">
            <a:avLst/>
          </a:prstGeom>
        </p:spPr>
        <p:txBody>
          <a:bodyPr lIns="0" tIns="0" rIns="0" bIns="0">
            <a:normAutofit fontScale="90000"/>
          </a:bodyPr>
          <a:lstStyle/>
          <a:p>
            <a:pPr lvl="0">
              <a:defRPr sz="1800">
                <a:solidFill>
                  <a:srgbClr val="000000"/>
                </a:solidFill>
              </a:defRPr>
            </a:pPr>
            <a:r>
              <a:rPr lang="en-US" sz="4400" dirty="0" smtClean="0">
                <a:solidFill>
                  <a:srgbClr val="FFFFFF"/>
                </a:solidFill>
                <a:latin typeface="Microsoft JhengHei" panose="020B0604030504040204" pitchFamily="34" charset="-120"/>
                <a:ea typeface="Microsoft JhengHei" panose="020B0604030504040204" pitchFamily="34" charset="-120"/>
                <a:cs typeface="微軟正黑體"/>
                <a:sym typeface="微軟正黑體"/>
              </a:rPr>
              <a:t/>
            </a:r>
            <a:br>
              <a:rPr lang="en-US" sz="4400" dirty="0" smtClean="0">
                <a:solidFill>
                  <a:srgbClr val="FFFFFF"/>
                </a:solidFill>
                <a:latin typeface="Microsoft JhengHei" panose="020B0604030504040204" pitchFamily="34" charset="-120"/>
                <a:ea typeface="Microsoft JhengHei" panose="020B0604030504040204" pitchFamily="34" charset="-120"/>
                <a:cs typeface="微軟正黑體"/>
                <a:sym typeface="微軟正黑體"/>
              </a:rPr>
            </a:br>
            <a:r>
              <a:rPr lang="en-US" sz="4400" dirty="0">
                <a:solidFill>
                  <a:srgbClr val="FFFFFF"/>
                </a:solidFill>
                <a:latin typeface="Microsoft JhengHei" panose="020B0604030504040204" pitchFamily="34" charset="-120"/>
                <a:ea typeface="Microsoft JhengHei" panose="020B0604030504040204" pitchFamily="34" charset="-120"/>
                <a:cs typeface="微軟正黑體"/>
                <a:sym typeface="微軟正黑體"/>
              </a:rPr>
              <a:t/>
            </a:r>
            <a:br>
              <a:rPr lang="en-US" sz="4400" dirty="0">
                <a:solidFill>
                  <a:srgbClr val="FFFFFF"/>
                </a:solidFill>
                <a:latin typeface="Microsoft JhengHei" panose="020B0604030504040204" pitchFamily="34" charset="-120"/>
                <a:ea typeface="Microsoft JhengHei" panose="020B0604030504040204" pitchFamily="34" charset="-120"/>
                <a:cs typeface="微軟正黑體"/>
                <a:sym typeface="微軟正黑體"/>
              </a:rPr>
            </a:br>
            <a:r>
              <a:rPr lang="en-US" sz="4400" dirty="0" smtClean="0">
                <a:solidFill>
                  <a:srgbClr val="FFFFFF"/>
                </a:solidFill>
                <a:latin typeface="Microsoft JhengHei" panose="020B0604030504040204" pitchFamily="34" charset="-120"/>
                <a:ea typeface="Microsoft JhengHei" panose="020B0604030504040204" pitchFamily="34" charset="-120"/>
                <a:cs typeface="微軟正黑體"/>
                <a:sym typeface="微軟正黑體"/>
              </a:rPr>
              <a:t/>
            </a:r>
            <a:br>
              <a:rPr lang="en-US" sz="4400" dirty="0" smtClean="0">
                <a:solidFill>
                  <a:srgbClr val="FFFFFF"/>
                </a:solidFill>
                <a:latin typeface="Microsoft JhengHei" panose="020B0604030504040204" pitchFamily="34" charset="-120"/>
                <a:ea typeface="Microsoft JhengHei" panose="020B0604030504040204" pitchFamily="34" charset="-120"/>
                <a:cs typeface="微軟正黑體"/>
                <a:sym typeface="微軟正黑體"/>
              </a:rPr>
            </a:br>
            <a:r>
              <a:rPr lang="en-US" sz="4400" dirty="0">
                <a:solidFill>
                  <a:srgbClr val="FFFFFF"/>
                </a:solidFill>
                <a:latin typeface="Microsoft JhengHei" panose="020B0604030504040204" pitchFamily="34" charset="-120"/>
                <a:ea typeface="Microsoft JhengHei" panose="020B0604030504040204" pitchFamily="34" charset="-120"/>
                <a:cs typeface="微軟正黑體"/>
                <a:sym typeface="微軟正黑體"/>
              </a:rPr>
              <a:t/>
            </a:r>
            <a:br>
              <a:rPr lang="en-US" sz="4400" dirty="0">
                <a:solidFill>
                  <a:srgbClr val="FFFFFF"/>
                </a:solidFill>
                <a:latin typeface="Microsoft JhengHei" panose="020B0604030504040204" pitchFamily="34" charset="-120"/>
                <a:ea typeface="Microsoft JhengHei" panose="020B0604030504040204" pitchFamily="34" charset="-120"/>
                <a:cs typeface="微軟正黑體"/>
                <a:sym typeface="微軟正黑體"/>
              </a:rPr>
            </a:br>
            <a:r>
              <a:rPr lang="en-US" sz="4400" dirty="0" smtClean="0">
                <a:solidFill>
                  <a:srgbClr val="FFFFFF"/>
                </a:solidFill>
                <a:latin typeface="Microsoft JhengHei" panose="020B0604030504040204" pitchFamily="34" charset="-120"/>
                <a:ea typeface="Microsoft JhengHei" panose="020B0604030504040204" pitchFamily="34" charset="-120"/>
                <a:cs typeface="微軟正黑體"/>
                <a:sym typeface="微軟正黑體"/>
              </a:rPr>
              <a:t/>
            </a:r>
            <a:br>
              <a:rPr lang="en-US" sz="4400" dirty="0" smtClean="0">
                <a:solidFill>
                  <a:srgbClr val="FFFFFF"/>
                </a:solidFill>
                <a:latin typeface="Microsoft JhengHei" panose="020B0604030504040204" pitchFamily="34" charset="-120"/>
                <a:ea typeface="Microsoft JhengHei" panose="020B0604030504040204" pitchFamily="34" charset="-120"/>
                <a:cs typeface="微軟正黑體"/>
                <a:sym typeface="微軟正黑體"/>
              </a:rPr>
            </a:br>
            <a:r>
              <a:rPr lang="en-US" sz="4400" dirty="0">
                <a:solidFill>
                  <a:srgbClr val="FFFFFF"/>
                </a:solidFill>
                <a:latin typeface="Microsoft JhengHei" panose="020B0604030504040204" pitchFamily="34" charset="-120"/>
                <a:ea typeface="Microsoft JhengHei" panose="020B0604030504040204" pitchFamily="34" charset="-120"/>
                <a:cs typeface="微軟正黑體"/>
                <a:sym typeface="微軟正黑體"/>
              </a:rPr>
              <a:t/>
            </a:r>
            <a:br>
              <a:rPr lang="en-US" sz="4400" dirty="0">
                <a:solidFill>
                  <a:srgbClr val="FFFFFF"/>
                </a:solidFill>
                <a:latin typeface="Microsoft JhengHei" panose="020B0604030504040204" pitchFamily="34" charset="-120"/>
                <a:ea typeface="Microsoft JhengHei" panose="020B0604030504040204" pitchFamily="34" charset="-120"/>
                <a:cs typeface="微軟正黑體"/>
                <a:sym typeface="微軟正黑體"/>
              </a:rPr>
            </a:br>
            <a:r>
              <a:rPr lang="en-US" sz="4400" dirty="0" smtClean="0">
                <a:solidFill>
                  <a:srgbClr val="FFFFFF"/>
                </a:solidFill>
                <a:latin typeface="Microsoft JhengHei" panose="020B0604030504040204" pitchFamily="34" charset="-120"/>
                <a:ea typeface="Microsoft JhengHei" panose="020B0604030504040204" pitchFamily="34" charset="-120"/>
                <a:cs typeface="微軟正黑體"/>
                <a:sym typeface="微軟正黑體"/>
              </a:rPr>
              <a:t/>
            </a:r>
            <a:br>
              <a:rPr lang="en-US" sz="4400" dirty="0" smtClean="0">
                <a:solidFill>
                  <a:srgbClr val="FFFFFF"/>
                </a:solidFill>
                <a:latin typeface="Microsoft JhengHei" panose="020B0604030504040204" pitchFamily="34" charset="-120"/>
                <a:ea typeface="Microsoft JhengHei" panose="020B0604030504040204" pitchFamily="34" charset="-120"/>
                <a:cs typeface="微軟正黑體"/>
                <a:sym typeface="微軟正黑體"/>
              </a:rPr>
            </a:br>
            <a:r>
              <a:rPr sz="4000" dirty="0" err="1" smtClean="0">
                <a:solidFill>
                  <a:srgbClr val="FFFFFF"/>
                </a:solidFill>
                <a:latin typeface="Microsoft JhengHei" panose="020B0604030504040204" pitchFamily="34" charset="-120"/>
                <a:ea typeface="Microsoft JhengHei" panose="020B0604030504040204" pitchFamily="34" charset="-120"/>
                <a:cs typeface="微軟正黑體"/>
                <a:sym typeface="微軟正黑體"/>
              </a:rPr>
              <a:t>使徒行傳</a:t>
            </a:r>
            <a:r>
              <a:rPr sz="4000" dirty="0" smtClean="0">
                <a:solidFill>
                  <a:srgbClr val="FFFFFF"/>
                </a:solidFill>
                <a:latin typeface="Microsoft JhengHei" panose="020B0604030504040204" pitchFamily="34" charset="-120"/>
                <a:ea typeface="Microsoft JhengHei" panose="020B0604030504040204" pitchFamily="34" charset="-120"/>
              </a:rPr>
              <a:t> #1</a:t>
            </a:r>
            <a:r>
              <a:rPr lang="en-US" altLang="zh-CN" sz="4000" dirty="0" smtClean="0">
                <a:solidFill>
                  <a:srgbClr val="FFFFFF"/>
                </a:solidFill>
                <a:latin typeface="Microsoft JhengHei" panose="020B0604030504040204" pitchFamily="34" charset="-120"/>
                <a:ea typeface="Microsoft JhengHei" panose="020B0604030504040204" pitchFamily="34" charset="-120"/>
              </a:rPr>
              <a:t>1</a:t>
            </a:r>
            <a:r>
              <a:rPr sz="4000" dirty="0" smtClean="0">
                <a:solidFill>
                  <a:srgbClr val="FFFFFF"/>
                </a:solidFill>
                <a:latin typeface="Microsoft JhengHei" panose="020B0604030504040204" pitchFamily="34" charset="-120"/>
                <a:ea typeface="Microsoft JhengHei" panose="020B0604030504040204" pitchFamily="34" charset="-120"/>
                <a:cs typeface="微軟正黑體"/>
                <a:sym typeface="微軟正黑體"/>
              </a:rPr>
              <a:t>：</a:t>
            </a:r>
            <a:r>
              <a:rPr lang="zh-CN" altLang="en-US" sz="4000" b="1" dirty="0" smtClean="0">
                <a:solidFill>
                  <a:schemeClr val="accent5"/>
                </a:solidFill>
                <a:latin typeface="Microsoft JhengHei" panose="020B0604030504040204" pitchFamily="34" charset="-120"/>
                <a:ea typeface="Microsoft JhengHei" panose="020B0604030504040204" pitchFamily="34" charset="-120"/>
                <a:cs typeface="微軟正黑體"/>
                <a:sym typeface="微軟正黑體"/>
              </a:rPr>
              <a:t>以尼雅和多加</a:t>
            </a:r>
            <a:r>
              <a:rPr lang="zh-CN" altLang="en-US" sz="4000" dirty="0" smtClean="0">
                <a:solidFill>
                  <a:schemeClr val="bg1"/>
                </a:solidFill>
                <a:latin typeface="Microsoft JhengHei" pitchFamily="34" charset="-120"/>
                <a:ea typeface="Microsoft JhengHei" pitchFamily="34" charset="-120"/>
                <a:cs typeface="Microsoft Himalaya" pitchFamily="2" charset="0"/>
              </a:rPr>
              <a:t>哥尼流歸</a:t>
            </a:r>
            <a:r>
              <a:rPr lang="zh-CN" altLang="en-US" sz="3600" dirty="0" smtClean="0">
                <a:solidFill>
                  <a:schemeClr val="bg1"/>
                </a:solidFill>
                <a:latin typeface="Microsoft JhengHei" pitchFamily="34" charset="-120"/>
                <a:ea typeface="Microsoft JhengHei" pitchFamily="34" charset="-120"/>
                <a:cs typeface="Microsoft Himalaya" pitchFamily="2" charset="0"/>
              </a:rPr>
              <a:t>主</a:t>
            </a:r>
            <a:r>
              <a:rPr lang="en-US" sz="3600" dirty="0" smtClean="0">
                <a:solidFill>
                  <a:srgbClr val="FFFFFF"/>
                </a:solidFill>
                <a:latin typeface="微軟正黑體"/>
                <a:ea typeface="微軟正黑體"/>
                <a:cs typeface="微軟正黑體"/>
                <a:sym typeface="微軟正黑體"/>
              </a:rPr>
              <a:t/>
            </a:r>
            <a:br>
              <a:rPr lang="en-US" sz="3600" dirty="0" smtClean="0">
                <a:solidFill>
                  <a:srgbClr val="FFFFFF"/>
                </a:solidFill>
                <a:latin typeface="微軟正黑體"/>
                <a:ea typeface="微軟正黑體"/>
                <a:cs typeface="微軟正黑體"/>
                <a:sym typeface="微軟正黑體"/>
              </a:rPr>
            </a:br>
            <a:r>
              <a:rPr sz="3600" dirty="0" err="1" smtClean="0">
                <a:solidFill>
                  <a:srgbClr val="FFFFFF"/>
                </a:solidFill>
                <a:latin typeface="微軟正黑體"/>
                <a:ea typeface="微軟正黑體"/>
                <a:cs typeface="微軟正黑體"/>
                <a:sym typeface="微軟正黑體"/>
              </a:rPr>
              <a:t>經文</a:t>
            </a:r>
            <a:r>
              <a:rPr sz="3600" dirty="0" smtClean="0">
                <a:solidFill>
                  <a:srgbClr val="FFFFFF"/>
                </a:solidFill>
                <a:latin typeface="微軟正黑體"/>
                <a:ea typeface="微軟正黑體"/>
                <a:cs typeface="微軟正黑體"/>
                <a:sym typeface="微軟正黑體"/>
              </a:rPr>
              <a:t>：</a:t>
            </a:r>
            <a:r>
              <a:rPr lang="zh-TW" altLang="en-US" sz="3600" dirty="0">
                <a:solidFill>
                  <a:srgbClr val="FFFFFF"/>
                </a:solidFill>
                <a:latin typeface="微軟正黑體"/>
                <a:ea typeface="微軟正黑體"/>
                <a:cs typeface="微軟正黑體"/>
                <a:sym typeface="微軟正黑體"/>
              </a:rPr>
              <a:t> 使徒行傳 </a:t>
            </a:r>
            <a:r>
              <a:rPr lang="en-US" altLang="zh-CN" sz="3600" dirty="0" smtClean="0">
                <a:solidFill>
                  <a:srgbClr val="FFFFFF"/>
                </a:solidFill>
                <a:latin typeface="微軟正黑體"/>
                <a:ea typeface="微軟正黑體"/>
                <a:cs typeface="微軟正黑體"/>
                <a:sym typeface="微軟正黑體"/>
              </a:rPr>
              <a:t>9:32-43</a:t>
            </a:r>
            <a:r>
              <a:rPr sz="3600" dirty="0">
                <a:solidFill>
                  <a:srgbClr val="FFFFFF"/>
                </a:solidFill>
              </a:rPr>
              <a:t/>
            </a:r>
            <a:br>
              <a:rPr sz="3600" dirty="0">
                <a:solidFill>
                  <a:srgbClr val="FFFFFF"/>
                </a:solidFill>
              </a:rPr>
            </a:br>
            <a:endParaRPr sz="3600" dirty="0">
              <a:solidFill>
                <a:srgbClr val="FFFFFF"/>
              </a:solidFill>
            </a:endParaRPr>
          </a:p>
        </p:txBody>
      </p:sp>
      <p:sp>
        <p:nvSpPr>
          <p:cNvPr id="55" name="Shape 55"/>
          <p:cNvSpPr>
            <a:spLocks noGrp="1"/>
          </p:cNvSpPr>
          <p:nvPr>
            <p:ph type="body" idx="4294967295"/>
          </p:nvPr>
        </p:nvSpPr>
        <p:spPr>
          <a:xfrm>
            <a:off x="2286000" y="5861630"/>
            <a:ext cx="6515100" cy="685801"/>
          </a:xfrm>
          <a:prstGeom prst="rect">
            <a:avLst/>
          </a:prstGeom>
        </p:spPr>
        <p:txBody>
          <a:bodyPr lIns="0" tIns="0" rIns="0" bIns="0" anchor="ctr">
            <a:normAutofit/>
          </a:bodyPr>
          <a:lstStyle>
            <a:lvl1pPr marL="0" indent="0">
              <a:buSzTx/>
              <a:buNone/>
              <a:defRPr sz="2000">
                <a:solidFill>
                  <a:srgbClr val="FFFFFF"/>
                </a:solidFill>
              </a:defRPr>
            </a:lvl1pPr>
          </a:lstStyle>
          <a:p>
            <a:pPr lvl="0">
              <a:defRPr sz="1800">
                <a:solidFill>
                  <a:srgbClr val="000000"/>
                </a:solidFill>
              </a:defRPr>
            </a:pPr>
            <a:r>
              <a:rPr sz="2000" dirty="0">
                <a:solidFill>
                  <a:srgbClr val="FFFFFF"/>
                </a:solidFill>
              </a:rPr>
              <a:t>CBCWLA, by </a:t>
            </a:r>
            <a:r>
              <a:rPr lang="en-US" sz="2000" dirty="0" smtClean="0">
                <a:solidFill>
                  <a:srgbClr val="FFFFFF"/>
                </a:solidFill>
              </a:rPr>
              <a:t>Peace</a:t>
            </a:r>
            <a:r>
              <a:rPr sz="2000" dirty="0" smtClean="0">
                <a:solidFill>
                  <a:srgbClr val="FFFFFF"/>
                </a:solidFill>
              </a:rPr>
              <a:t> </a:t>
            </a:r>
            <a:r>
              <a:rPr sz="2000" dirty="0">
                <a:solidFill>
                  <a:srgbClr val="FFFFFF"/>
                </a:solidFill>
              </a:rPr>
              <a:t>Fellowship</a:t>
            </a:r>
          </a:p>
        </p:txBody>
      </p:sp>
      <p:sp>
        <p:nvSpPr>
          <p:cNvPr id="56" name="Shape 56"/>
          <p:cNvSpPr/>
          <p:nvPr/>
        </p:nvSpPr>
        <p:spPr>
          <a:xfrm>
            <a:off x="609600" y="6172200"/>
            <a:ext cx="1295400" cy="37523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000">
                <a:solidFill>
                  <a:srgbClr val="FFFFFF"/>
                </a:solidFill>
                <a:latin typeface="Arial"/>
                <a:ea typeface="Arial"/>
                <a:cs typeface="Arial"/>
                <a:sym typeface="Arial"/>
              </a:defRPr>
            </a:lvl1pPr>
          </a:lstStyle>
          <a:p>
            <a:pPr lvl="0">
              <a:defRPr sz="1800">
                <a:solidFill>
                  <a:srgbClr val="000000"/>
                </a:solidFill>
              </a:defRPr>
            </a:pPr>
            <a:r>
              <a:rPr sz="2000">
                <a:solidFill>
                  <a:srgbClr val="FFFFFF"/>
                </a:solidFill>
              </a:rPr>
              <a:t>2014</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p:nvPr/>
        </p:nvSpPr>
        <p:spPr>
          <a:xfrm>
            <a:off x="609600" y="6323240"/>
            <a:ext cx="5421313" cy="2154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r">
              <a:defRPr sz="1400">
                <a:solidFill>
                  <a:srgbClr val="464646"/>
                </a:solidFill>
              </a:defRPr>
            </a:lvl1pPr>
          </a:lstStyle>
          <a:p>
            <a:pPr lvl="0">
              <a:defRPr sz="1800">
                <a:solidFill>
                  <a:srgbClr val="000000"/>
                </a:solidFill>
              </a:defRPr>
            </a:pPr>
            <a:endParaRPr sz="1400" dirty="0">
              <a:solidFill>
                <a:srgbClr val="464646"/>
              </a:solidFill>
            </a:endParaRPr>
          </a:p>
        </p:txBody>
      </p:sp>
      <p:sp>
        <p:nvSpPr>
          <p:cNvPr id="59" name="Shape 59"/>
          <p:cNvSpPr>
            <a:spLocks noGrp="1"/>
          </p:cNvSpPr>
          <p:nvPr>
            <p:ph type="body" idx="4294967295"/>
          </p:nvPr>
        </p:nvSpPr>
        <p:spPr>
          <a:xfrm>
            <a:off x="495300" y="1913889"/>
            <a:ext cx="8153400" cy="4368801"/>
          </a:xfrm>
          <a:prstGeom prst="rect">
            <a:avLst/>
          </a:prstGeom>
        </p:spPr>
        <p:txBody>
          <a:bodyPr lIns="0" tIns="0" rIns="0" bIns="0">
            <a:normAutofit/>
          </a:bodyPr>
          <a:lstStyle/>
          <a:p>
            <a:pPr marL="0" lvl="0" indent="0">
              <a:buClrTx/>
              <a:buSzTx/>
              <a:buFontTx/>
              <a:buNone/>
              <a:defRPr sz="1800"/>
            </a:pPr>
            <a:r>
              <a:rPr sz="3200" dirty="0" err="1">
                <a:latin typeface="Microsoft JhengHei" panose="020B0604030504040204" pitchFamily="34" charset="-120"/>
                <a:ea typeface="Microsoft JhengHei" panose="020B0604030504040204" pitchFamily="34" charset="-120"/>
                <a:cs typeface="DFKai-SB"/>
                <a:sym typeface="DFKai-SB"/>
              </a:rPr>
              <a:t>聖經都是神所默示的，於教訓、督責、使人歸正、教導人學義都是有益的，叫屬神的人得以完全，預備行各樣的善事</a:t>
            </a:r>
            <a:r>
              <a:rPr sz="3200" dirty="0">
                <a:latin typeface="Microsoft JhengHei" panose="020B0604030504040204" pitchFamily="34" charset="-120"/>
                <a:ea typeface="Microsoft JhengHei" panose="020B0604030504040204" pitchFamily="34" charset="-120"/>
                <a:cs typeface="DFKai-SB"/>
                <a:sym typeface="DFKai-SB"/>
              </a:rPr>
              <a:t>。（提摩太後書</a:t>
            </a:r>
            <a:r>
              <a:rPr sz="3200" dirty="0">
                <a:latin typeface="Microsoft JhengHei" panose="020B0604030504040204" pitchFamily="34" charset="-120"/>
                <a:ea typeface="Microsoft JhengHei" panose="020B0604030504040204" pitchFamily="34" charset="-120"/>
                <a:cs typeface="Arial"/>
                <a:sym typeface="Arial"/>
              </a:rPr>
              <a:t>3:16-17</a:t>
            </a:r>
            <a:r>
              <a:rPr sz="3200" dirty="0" smtClean="0">
                <a:latin typeface="Microsoft JhengHei" panose="020B0604030504040204" pitchFamily="34" charset="-120"/>
                <a:ea typeface="Microsoft JhengHei" panose="020B0604030504040204" pitchFamily="34" charset="-120"/>
                <a:cs typeface="DFKai-SB"/>
                <a:sym typeface="DFKai-SB"/>
              </a:rPr>
              <a:t>）</a:t>
            </a:r>
            <a:endParaRPr lang="en-US" sz="3200" dirty="0" smtClean="0">
              <a:latin typeface="Microsoft JhengHei" panose="020B0604030504040204" pitchFamily="34" charset="-120"/>
              <a:ea typeface="Microsoft JhengHei" panose="020B0604030504040204" pitchFamily="34" charset="-120"/>
              <a:cs typeface="DFKai-SB"/>
              <a:sym typeface="DFKai-SB"/>
            </a:endParaRPr>
          </a:p>
        </p:txBody>
      </p:sp>
      <p:sp>
        <p:nvSpPr>
          <p:cNvPr id="60" name="Shape 60"/>
          <p:cNvSpPr/>
          <p:nvPr/>
        </p:nvSpPr>
        <p:spPr>
          <a:xfrm>
            <a:off x="558800" y="889062"/>
            <a:ext cx="7010400" cy="5969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sz="4000" b="1">
                <a:solidFill>
                  <a:srgbClr val="0070C0"/>
                </a:solidFill>
                <a:latin typeface="微軟正黑體"/>
                <a:ea typeface="微軟正黑體"/>
                <a:cs typeface="微軟正黑體"/>
                <a:sym typeface="微軟正黑體"/>
              </a:defRPr>
            </a:lvl1pPr>
          </a:lstStyle>
          <a:p>
            <a:pPr lvl="0">
              <a:defRPr sz="1800" b="0">
                <a:solidFill>
                  <a:srgbClr val="000000"/>
                </a:solidFill>
              </a:defRPr>
            </a:pPr>
            <a:r>
              <a:rPr sz="4000" b="1">
                <a:solidFill>
                  <a:srgbClr val="0070C0"/>
                </a:solidFill>
              </a:rPr>
              <a:t>查經者的信念</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hape 62"/>
          <p:cNvSpPr>
            <a:spLocks noGrp="1"/>
          </p:cNvSpPr>
          <p:nvPr>
            <p:ph type="body" idx="4294967295"/>
          </p:nvPr>
        </p:nvSpPr>
        <p:spPr>
          <a:xfrm>
            <a:off x="457200" y="1904999"/>
            <a:ext cx="8229600" cy="4572002"/>
          </a:xfrm>
          <a:prstGeom prst="rect">
            <a:avLst/>
          </a:prstGeom>
        </p:spPr>
        <p:txBody>
          <a:bodyPr lIns="0" tIns="0" rIns="0" bIns="0">
            <a:normAutofit/>
          </a:bodyPr>
          <a:lstStyle/>
          <a:p>
            <a:pPr marL="0" lvl="0" indent="0">
              <a:spcBef>
                <a:spcPts val="500"/>
              </a:spcBef>
              <a:buClrTx/>
              <a:buSzTx/>
              <a:buFontTx/>
              <a:buNone/>
              <a:defRPr sz="1800"/>
            </a:pPr>
            <a:r>
              <a:rPr sz="3200" dirty="0" err="1">
                <a:latin typeface="微軟正黑體"/>
                <a:ea typeface="微軟正黑體"/>
                <a:cs typeface="微軟正黑體"/>
                <a:sym typeface="微軟正黑體"/>
              </a:rPr>
              <a:t>但聖靈降臨在你們身上，你們就必得著能力；並要在耶路撒冷，猶太全地和撒瑪利亞，直到地極，作我的見證</a:t>
            </a:r>
            <a:r>
              <a:rPr sz="3200" dirty="0">
                <a:latin typeface="微軟正黑體"/>
                <a:ea typeface="微軟正黑體"/>
                <a:cs typeface="微軟正黑體"/>
                <a:sym typeface="微軟正黑體"/>
              </a:rPr>
              <a:t>。</a:t>
            </a:r>
          </a:p>
          <a:p>
            <a:pPr marL="0" lvl="0" indent="0">
              <a:spcBef>
                <a:spcPts val="500"/>
              </a:spcBef>
              <a:buClrTx/>
              <a:buSzTx/>
              <a:buFontTx/>
              <a:buNone/>
              <a:defRPr sz="1800"/>
            </a:pPr>
            <a:endParaRPr sz="3200" dirty="0">
              <a:latin typeface="微軟正黑體"/>
              <a:ea typeface="微軟正黑體"/>
              <a:cs typeface="微軟正黑體"/>
              <a:sym typeface="微軟正黑體"/>
            </a:endParaRPr>
          </a:p>
          <a:p>
            <a:pPr marL="0" lvl="0" indent="0">
              <a:spcBef>
                <a:spcPts val="500"/>
              </a:spcBef>
              <a:buClrTx/>
              <a:buSzTx/>
              <a:buFontTx/>
              <a:buNone/>
              <a:defRPr sz="1800"/>
            </a:pPr>
            <a:r>
              <a:rPr sz="3000" dirty="0">
                <a:latin typeface="Calibri"/>
                <a:ea typeface="Calibri"/>
                <a:cs typeface="Calibri"/>
                <a:sym typeface="Calibri"/>
              </a:rPr>
              <a:t>But you will receive power when the Holy Spirit comes on you; and you will be my witnesses in Jerusalem, and in all Judea and Samaria, and to the ends of the earth. (</a:t>
            </a:r>
            <a:r>
              <a:rPr sz="3000" i="1" dirty="0">
                <a:latin typeface="Calibri"/>
                <a:ea typeface="Calibri"/>
                <a:cs typeface="Calibri"/>
                <a:sym typeface="Calibri"/>
              </a:rPr>
              <a:t>NIV)</a:t>
            </a:r>
          </a:p>
        </p:txBody>
      </p:sp>
      <p:sp>
        <p:nvSpPr>
          <p:cNvPr id="63" name="Shape 63"/>
          <p:cNvSpPr/>
          <p:nvPr/>
        </p:nvSpPr>
        <p:spPr>
          <a:xfrm>
            <a:off x="3581400" y="6381184"/>
            <a:ext cx="2209800" cy="2154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r">
              <a:defRPr sz="1400">
                <a:solidFill>
                  <a:srgbClr val="464646"/>
                </a:solidFill>
              </a:defRPr>
            </a:lvl1pPr>
          </a:lstStyle>
          <a:p>
            <a:pPr lvl="0">
              <a:defRPr sz="1800">
                <a:solidFill>
                  <a:srgbClr val="000000"/>
                </a:solidFill>
              </a:defRPr>
            </a:pPr>
            <a:endParaRPr sz="1400" dirty="0">
              <a:solidFill>
                <a:srgbClr val="464646"/>
              </a:solidFill>
            </a:endParaRPr>
          </a:p>
        </p:txBody>
      </p:sp>
      <p:sp>
        <p:nvSpPr>
          <p:cNvPr id="64" name="Shape 64"/>
          <p:cNvSpPr/>
          <p:nvPr/>
        </p:nvSpPr>
        <p:spPr>
          <a:xfrm>
            <a:off x="533400" y="812800"/>
            <a:ext cx="7010400" cy="7010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4000" b="1">
                <a:solidFill>
                  <a:srgbClr val="0070C0"/>
                </a:solidFill>
                <a:latin typeface="微軟正黑體"/>
                <a:ea typeface="微軟正黑體"/>
                <a:cs typeface="微軟正黑體"/>
                <a:sym typeface="微軟正黑體"/>
              </a:defRPr>
            </a:lvl1pPr>
          </a:lstStyle>
          <a:p>
            <a:pPr lvl="0">
              <a:defRPr sz="1800" b="0">
                <a:solidFill>
                  <a:srgbClr val="000000"/>
                </a:solidFill>
              </a:defRPr>
            </a:pPr>
            <a:r>
              <a:rPr sz="4000" b="1">
                <a:solidFill>
                  <a:srgbClr val="0070C0"/>
                </a:solidFill>
              </a:rPr>
              <a:t>主題經文: 使徒行傳1:8</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a:spLocks noGrp="1"/>
          </p:cNvSpPr>
          <p:nvPr>
            <p:ph type="title" idx="4294967295"/>
          </p:nvPr>
        </p:nvSpPr>
        <p:spPr>
          <a:xfrm>
            <a:off x="609600" y="157162"/>
            <a:ext cx="8153400" cy="1341438"/>
          </a:xfrm>
          <a:prstGeom prst="rect">
            <a:avLst/>
          </a:prstGeom>
        </p:spPr>
        <p:txBody>
          <a:bodyPr lIns="0" tIns="0" rIns="0" bIns="0">
            <a:normAutofit/>
          </a:bodyPr>
          <a:lstStyle>
            <a:lvl1pPr>
              <a:defRPr sz="3600" b="1">
                <a:solidFill>
                  <a:srgbClr val="0070C0"/>
                </a:solidFill>
                <a:latin typeface="微軟正黑體"/>
                <a:ea typeface="微軟正黑體"/>
                <a:cs typeface="微軟正黑體"/>
                <a:sym typeface="微軟正黑體"/>
              </a:defRPr>
            </a:lvl1pPr>
          </a:lstStyle>
          <a:p>
            <a:pPr lvl="0">
              <a:defRPr sz="1800" b="0">
                <a:solidFill>
                  <a:srgbClr val="000000"/>
                </a:solidFill>
              </a:defRPr>
            </a:pPr>
            <a:r>
              <a:rPr sz="3600" b="1" dirty="0" err="1">
                <a:solidFill>
                  <a:srgbClr val="0070C0"/>
                </a:solidFill>
              </a:rPr>
              <a:t>經文觀察</a:t>
            </a:r>
            <a:r>
              <a:rPr sz="3600" b="1" dirty="0" smtClean="0">
                <a:solidFill>
                  <a:srgbClr val="0070C0"/>
                </a:solidFill>
              </a:rPr>
              <a:t>：</a:t>
            </a:r>
            <a:endParaRPr sz="3200" b="1" dirty="0">
              <a:solidFill>
                <a:srgbClr val="FF0000"/>
              </a:solidFill>
            </a:endParaRPr>
          </a:p>
        </p:txBody>
      </p:sp>
      <p:sp>
        <p:nvSpPr>
          <p:cNvPr id="67" name="Shape 67"/>
          <p:cNvSpPr>
            <a:spLocks noGrp="1"/>
          </p:cNvSpPr>
          <p:nvPr>
            <p:ph type="body" idx="4294967295"/>
          </p:nvPr>
        </p:nvSpPr>
        <p:spPr>
          <a:xfrm>
            <a:off x="381000" y="1854200"/>
            <a:ext cx="8534400" cy="4868367"/>
          </a:xfrm>
          <a:prstGeom prst="rect">
            <a:avLst/>
          </a:prstGeom>
        </p:spPr>
        <p:txBody>
          <a:bodyPr lIns="0" tIns="0" rIns="0" bIns="0">
            <a:normAutofit/>
          </a:bodyPr>
          <a:lstStyle/>
          <a:p>
            <a:pPr marL="285750" lvl="0" indent="-285750" defTabSz="868680">
              <a:spcBef>
                <a:spcPts val="0"/>
              </a:spcBef>
              <a:buClrTx/>
              <a:buFontTx/>
              <a:buBlip>
                <a:blip r:embed="rId3"/>
              </a:buBlip>
              <a:defRPr sz="1800"/>
            </a:pPr>
            <a:r>
              <a:rPr sz="2850" b="1" dirty="0" smtClean="0">
                <a:solidFill>
                  <a:srgbClr val="FF2600"/>
                </a:solidFill>
                <a:latin typeface="Microsoft JhengHei" panose="020B0604030504040204" pitchFamily="34" charset="-120"/>
                <a:ea typeface="Microsoft JhengHei" panose="020B0604030504040204" pitchFamily="34" charset="-120"/>
                <a:cs typeface="微軟正黑體"/>
                <a:sym typeface="微軟正黑體"/>
              </a:rPr>
              <a:t>徒</a:t>
            </a:r>
            <a:r>
              <a:rPr lang="en-US" altLang="zh-CN" sz="2850" b="1" dirty="0" smtClean="0">
                <a:solidFill>
                  <a:srgbClr val="FF2600"/>
                </a:solidFill>
                <a:latin typeface="Microsoft JhengHei" panose="020B0604030504040204" pitchFamily="34" charset="-120"/>
                <a:ea typeface="Microsoft JhengHei" panose="020B0604030504040204" pitchFamily="34" charset="-120"/>
                <a:cs typeface="微軟正黑體"/>
                <a:sym typeface="微軟正黑體"/>
              </a:rPr>
              <a:t>9:32-43</a:t>
            </a:r>
            <a:endParaRPr sz="2850" dirty="0">
              <a:solidFill>
                <a:srgbClr val="FF2600"/>
              </a:solidFill>
              <a:latin typeface="Microsoft JhengHei" panose="020B0604030504040204" pitchFamily="34" charset="-120"/>
              <a:ea typeface="Microsoft JhengHei" panose="020B0604030504040204" pitchFamily="34" charset="-120"/>
            </a:endParaRPr>
          </a:p>
          <a:p>
            <a:pPr marL="457200" indent="-457200" fontAlgn="auto">
              <a:spcAft>
                <a:spcPts val="0"/>
              </a:spcAft>
              <a:buSzPct val="90000"/>
              <a:buFont typeface="+mj-lt"/>
              <a:buAutoNum type="arabicPeriod"/>
              <a:defRPr/>
            </a:pPr>
            <a:r>
              <a:rPr lang="en-US" altLang="zh-TW" sz="2800" dirty="0">
                <a:solidFill>
                  <a:srgbClr val="0070C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Where</a:t>
            </a:r>
            <a:r>
              <a:rPr lang="zh-TW" altLang="en-US" sz="2800" dirty="0" smtClean="0">
                <a:solidFill>
                  <a:srgbClr val="0070C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a:t>
            </a:r>
            <a:r>
              <a:rPr lang="zh-TW" altLang="en-US" sz="2800" dirty="0" smtClean="0">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事件</a:t>
            </a:r>
            <a:r>
              <a:rPr lang="zh-TW" altLang="en-US" sz="2800" dirty="0">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發生在什麼地方</a:t>
            </a:r>
            <a:r>
              <a:rPr lang="zh-TW" altLang="en-US" sz="2800" dirty="0" smtClean="0">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a:t>
            </a:r>
            <a:endParaRPr lang="en-US" altLang="zh-TW" sz="2800" dirty="0" smtClean="0">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endParaRPr>
          </a:p>
          <a:p>
            <a:pPr marL="457200" indent="-457200">
              <a:buSzPct val="90000"/>
              <a:buFont typeface="+mj-lt"/>
              <a:buAutoNum type="arabicPeriod"/>
              <a:defRPr/>
            </a:pPr>
            <a:r>
              <a:rPr lang="en-US" altLang="zh-TW" sz="2800" dirty="0">
                <a:solidFill>
                  <a:srgbClr val="0070C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Who</a:t>
            </a:r>
            <a:r>
              <a:rPr lang="zh-TW" altLang="en-US" sz="2800" dirty="0">
                <a:solidFill>
                  <a:srgbClr val="0070C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a:t>
            </a:r>
            <a:r>
              <a:rPr lang="zh-TW" altLang="en-US" sz="2800" dirty="0" smtClean="0">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這事件中的重要人物</a:t>
            </a:r>
            <a:r>
              <a:rPr lang="zh-TW" altLang="en-US" sz="2800" dirty="0">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有哪些人</a:t>
            </a:r>
            <a:r>
              <a:rPr lang="zh-TW" altLang="en-US" sz="2800" dirty="0" smtClean="0">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a:t>
            </a:r>
            <a:endParaRPr lang="en-US" altLang="zh-TW" sz="2800" dirty="0">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endParaRPr>
          </a:p>
          <a:p>
            <a:pPr marL="457200" indent="-457200" fontAlgn="auto">
              <a:spcAft>
                <a:spcPts val="0"/>
              </a:spcAft>
              <a:buSzPct val="90000"/>
              <a:buFont typeface="+mj-lt"/>
              <a:buAutoNum type="arabicPeriod"/>
              <a:defRPr/>
            </a:pPr>
            <a:r>
              <a:rPr lang="en-US" altLang="zh-TW" sz="2800" dirty="0">
                <a:solidFill>
                  <a:srgbClr val="0070C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How</a:t>
            </a:r>
            <a:r>
              <a:rPr lang="zh-TW" altLang="en-US" sz="2800" dirty="0" smtClean="0">
                <a:solidFill>
                  <a:srgbClr val="0070C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a:t>
            </a:r>
            <a:r>
              <a:rPr lang="zh-CN" altLang="en-US" sz="2800" dirty="0">
                <a:solidFill>
                  <a:srgbClr val="00000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以尼</a:t>
            </a:r>
            <a:r>
              <a:rPr lang="zh-CN" altLang="en-US" sz="2800" dirty="0" smtClean="0">
                <a:solidFill>
                  <a:srgbClr val="00000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雅</a:t>
            </a:r>
            <a:r>
              <a:rPr lang="zh-TW" altLang="en-US" sz="2800" dirty="0" smtClean="0">
                <a:solidFill>
                  <a:srgbClr val="00000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是</a:t>
            </a:r>
            <a:r>
              <a:rPr lang="zh-TW" altLang="en-US" sz="2800" dirty="0">
                <a:solidFill>
                  <a:srgbClr val="00000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如何被醫治的？眾人的反應如何</a:t>
            </a:r>
            <a:r>
              <a:rPr lang="zh-TW" altLang="en-US" sz="2800" dirty="0" smtClean="0">
                <a:solidFill>
                  <a:srgbClr val="00000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a:t>
            </a:r>
            <a:endParaRPr lang="en-US" altLang="zh-TW" sz="2800" dirty="0" smtClean="0">
              <a:solidFill>
                <a:srgbClr val="00000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endParaRPr>
          </a:p>
          <a:p>
            <a:pPr marL="457200" indent="-457200">
              <a:buSzPct val="90000"/>
              <a:buFont typeface="+mj-lt"/>
              <a:buAutoNum type="arabicPeriod"/>
              <a:defRPr/>
            </a:pPr>
            <a:r>
              <a:rPr lang="en-US" altLang="zh-TW" sz="2800" dirty="0">
                <a:solidFill>
                  <a:srgbClr val="0070C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what</a:t>
            </a:r>
            <a:r>
              <a:rPr lang="zh-TW" altLang="en-US" sz="2800" dirty="0">
                <a:solidFill>
                  <a:srgbClr val="0070C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a:t>
            </a:r>
            <a:r>
              <a:rPr lang="zh-CN" altLang="en-US" sz="2800" dirty="0">
                <a:solidFill>
                  <a:srgbClr val="00000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以尼雅</a:t>
            </a:r>
            <a:r>
              <a:rPr lang="zh-TW" altLang="en-US" sz="2800" dirty="0">
                <a:solidFill>
                  <a:srgbClr val="00000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被醫治</a:t>
            </a:r>
            <a:r>
              <a:rPr lang="zh-CN" altLang="en-US" sz="2800" dirty="0">
                <a:solidFill>
                  <a:srgbClr val="00000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后马上做了</a:t>
            </a:r>
            <a:r>
              <a:rPr lang="zh-CN" altLang="en-US" sz="2800" dirty="0" smtClean="0">
                <a:solidFill>
                  <a:srgbClr val="00000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什</a:t>
            </a:r>
            <a:r>
              <a:rPr lang="zh-TW" altLang="en-US" sz="2800" dirty="0">
                <a:latin typeface="Microsoft JhengHei" panose="020B0604030504040204" pitchFamily="34" charset="-120"/>
                <a:ea typeface="Microsoft JhengHei" panose="020B0604030504040204" pitchFamily="34" charset="-120"/>
              </a:rPr>
              <a:t>麼</a:t>
            </a:r>
            <a:r>
              <a:rPr lang="zh-TW" altLang="en-US" sz="2800" dirty="0" smtClean="0">
                <a:solidFill>
                  <a:srgbClr val="00000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a:t>
            </a:r>
            <a:endParaRPr lang="en-US" altLang="zh-TW" sz="2800" dirty="0">
              <a:solidFill>
                <a:srgbClr val="00000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endParaRPr>
          </a:p>
          <a:p>
            <a:pPr marL="457200" indent="-457200" fontAlgn="auto">
              <a:spcAft>
                <a:spcPts val="0"/>
              </a:spcAft>
              <a:buSzPct val="90000"/>
              <a:buFont typeface="+mj-lt"/>
              <a:buAutoNum type="arabicPeriod"/>
              <a:defRPr/>
            </a:pPr>
            <a:r>
              <a:rPr lang="en-US" altLang="zh-TW" sz="2800" dirty="0">
                <a:solidFill>
                  <a:srgbClr val="0070C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How</a:t>
            </a:r>
            <a:r>
              <a:rPr lang="zh-TW" altLang="en-US" sz="2800" dirty="0" smtClean="0">
                <a:solidFill>
                  <a:srgbClr val="0070C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a:t>
            </a:r>
            <a:r>
              <a:rPr lang="zh-CN" altLang="en-US" sz="2800" dirty="0" smtClean="0">
                <a:solidFill>
                  <a:srgbClr val="00000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多加</a:t>
            </a:r>
            <a:r>
              <a:rPr lang="zh-TW" altLang="en-US" sz="2800" dirty="0">
                <a:solidFill>
                  <a:srgbClr val="00000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是如何被醫治的</a:t>
            </a:r>
            <a:r>
              <a:rPr lang="zh-TW" altLang="en-US" sz="2800" dirty="0" smtClean="0">
                <a:solidFill>
                  <a:srgbClr val="00000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a:t>
            </a:r>
            <a:r>
              <a:rPr lang="zh-CN" altLang="en-US" sz="2800" dirty="0" smtClean="0">
                <a:solidFill>
                  <a:srgbClr val="00000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彼得怎样把多加交给众人？</a:t>
            </a:r>
            <a:r>
              <a:rPr lang="zh-TW" altLang="en-US" sz="2800" dirty="0" smtClean="0">
                <a:solidFill>
                  <a:srgbClr val="00000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眾人</a:t>
            </a:r>
            <a:r>
              <a:rPr lang="zh-TW" altLang="en-US" sz="2800" dirty="0">
                <a:solidFill>
                  <a:srgbClr val="00000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的反應如何</a:t>
            </a:r>
            <a:r>
              <a:rPr lang="zh-TW" altLang="en-US" sz="2800" dirty="0" smtClean="0">
                <a:solidFill>
                  <a:srgbClr val="00000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a:t>
            </a:r>
            <a:endParaRPr lang="en-US" altLang="zh-TW" sz="2800" dirty="0" smtClean="0">
              <a:solidFill>
                <a:srgbClr val="00000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endParaRPr>
          </a:p>
          <a:p>
            <a:pPr marL="457200" indent="-457200" fontAlgn="auto">
              <a:spcAft>
                <a:spcPts val="0"/>
              </a:spcAft>
              <a:buSzPct val="90000"/>
              <a:buFont typeface="+mj-lt"/>
              <a:buAutoNum type="arabicPeriod"/>
              <a:defRPr/>
            </a:pPr>
            <a:endParaRPr lang="en-US" altLang="zh-TW" sz="2800" dirty="0" smtClean="0">
              <a:solidFill>
                <a:srgbClr val="000000"/>
              </a:solidFill>
              <a:latin typeface="Arial" panose="020B0604020202020204" pitchFamily="34" charset="0"/>
              <a:cs typeface="Arial" panose="020B0604020202020204" pitchFamily="34" charset="0"/>
              <a:sym typeface="Wingdings" pitchFamily="2" charset="2"/>
            </a:endParaRPr>
          </a:p>
          <a:p>
            <a:pPr marL="457200" indent="-457200" fontAlgn="auto">
              <a:spcAft>
                <a:spcPts val="0"/>
              </a:spcAft>
              <a:buSzPct val="90000"/>
              <a:buFont typeface="+mj-lt"/>
              <a:buAutoNum type="arabicPeriod"/>
              <a:defRPr/>
            </a:pPr>
            <a:endParaRPr lang="en-US" altLang="zh-TW" sz="2800" dirty="0">
              <a:solidFill>
                <a:srgbClr val="000000"/>
              </a:solidFill>
              <a:latin typeface="Arial" panose="020B0604020202020204" pitchFamily="34" charset="0"/>
              <a:cs typeface="Arial" panose="020B0604020202020204" pitchFamily="34" charset="0"/>
              <a:sym typeface="Wingdings" pitchFamily="2" charset="2"/>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1" nodeType="afterEffect">
                                  <p:stCondLst>
                                    <p:cond delay="0"/>
                                  </p:stCondLst>
                                  <p:iterate>
                                    <p:tmAbs val="0"/>
                                  </p:iterate>
                                  <p:childTnLst>
                                    <p:set>
                                      <p:cBhvr>
                                        <p:cTn id="6" fill="hold"/>
                                        <p:tgtEl>
                                          <p:spTgt spid="67">
                                            <p:bg/>
                                          </p:spTgt>
                                        </p:tgtEl>
                                        <p:attrNameLst>
                                          <p:attrName>style.visibility</p:attrName>
                                        </p:attrNameLst>
                                      </p:cBhvr>
                                      <p:to>
                                        <p:strVal val="visible"/>
                                      </p:to>
                                    </p:set>
                                    <p:animEffect transition="in" filter="wipe(down)">
                                      <p:cBhvr>
                                        <p:cTn id="7" dur="500"/>
                                        <p:tgtEl>
                                          <p:spTgt spid="67">
                                            <p:bg/>
                                          </p:spTgt>
                                        </p:tgtEl>
                                      </p:cBhvr>
                                    </p:animEffect>
                                  </p:childTnLst>
                                </p:cTn>
                              </p:par>
                              <p:par>
                                <p:cTn id="8" presetID="22" presetClass="entr" presetSubtype="4" fill="hold" grpId="1">
                                  <p:stCondLst>
                                    <p:cond delay="0"/>
                                  </p:stCondLst>
                                  <p:iterate>
                                    <p:tmAbs val="0"/>
                                  </p:iterate>
                                  <p:childTnLst>
                                    <p:set>
                                      <p:cBhvr>
                                        <p:cTn id="9" fill="hold"/>
                                        <p:tgtEl>
                                          <p:spTgt spid="67">
                                            <p:txEl>
                                              <p:pRg st="0" end="0"/>
                                            </p:txEl>
                                          </p:spTgt>
                                        </p:tgtEl>
                                        <p:attrNameLst>
                                          <p:attrName>style.visibility</p:attrName>
                                        </p:attrNameLst>
                                      </p:cBhvr>
                                      <p:to>
                                        <p:strVal val="visible"/>
                                      </p:to>
                                    </p:set>
                                    <p:animEffect transition="in" filter="wipe(down)">
                                      <p:cBhvr>
                                        <p:cTn id="10" dur="500"/>
                                        <p:tgtEl>
                                          <p:spTgt spid="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1" build="p" bldLvl="5"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hape 69"/>
          <p:cNvSpPr>
            <a:spLocks noGrp="1"/>
          </p:cNvSpPr>
          <p:nvPr>
            <p:ph type="body" idx="4294967295"/>
          </p:nvPr>
        </p:nvSpPr>
        <p:spPr>
          <a:xfrm>
            <a:off x="266700" y="1879600"/>
            <a:ext cx="8636000" cy="4469706"/>
          </a:xfrm>
          <a:prstGeom prst="rect">
            <a:avLst/>
          </a:prstGeom>
        </p:spPr>
        <p:txBody>
          <a:bodyPr lIns="0" tIns="0" rIns="0" bIns="0">
            <a:normAutofit/>
          </a:bodyPr>
          <a:lstStyle/>
          <a:p>
            <a:pPr marL="0" indent="0" fontAlgn="auto">
              <a:spcAft>
                <a:spcPts val="0"/>
              </a:spcAft>
              <a:buNone/>
              <a:defRPr/>
            </a:pPr>
            <a:r>
              <a:rPr lang="en-US" altLang="zh-CN" sz="2800" dirty="0" smtClean="0">
                <a:solidFill>
                  <a:srgbClr val="000000"/>
                </a:solidFill>
                <a:latin typeface="DFKai-SB" panose="03000509000000000000" pitchFamily="65" charset="-120"/>
                <a:ea typeface="DFKai-SB" panose="03000509000000000000" pitchFamily="65" charset="-120"/>
                <a:cs typeface="Arial" panose="020B0604020202020204" pitchFamily="34" charset="0"/>
                <a:sym typeface="Wingdings" pitchFamily="2" charset="2"/>
              </a:rPr>
              <a:t>1</a:t>
            </a:r>
            <a:r>
              <a:rPr lang="en-US" altLang="zh-CN" sz="2800" dirty="0" smtClean="0">
                <a:solidFill>
                  <a:srgbClr val="000000"/>
                </a:solidFill>
                <a:latin typeface="DFKai-SB" panose="03000509000000000000" pitchFamily="65" charset="-120"/>
                <a:ea typeface="DFKai-SB" panose="03000509000000000000" pitchFamily="65" charset="-120"/>
                <a:cs typeface="Arial" panose="020B0604020202020204" pitchFamily="34" charset="0"/>
                <a:sym typeface="Wingdings" pitchFamily="2" charset="2"/>
              </a:rPr>
              <a:t>.</a:t>
            </a:r>
            <a:r>
              <a:rPr lang="zh-TW" altLang="en-US" sz="2800" dirty="0">
                <a:latin typeface="Microsoft JhengHei" panose="020B0604030504040204" pitchFamily="34" charset="-120"/>
                <a:ea typeface="Microsoft JhengHei" panose="020B0604030504040204" pitchFamily="34" charset="-120"/>
              </a:rPr>
              <a:t>你曾經是否或現在被</a:t>
            </a:r>
            <a:r>
              <a:rPr lang="zh-TW" altLang="en-US" sz="2800" dirty="0" smtClean="0">
                <a:latin typeface="Microsoft JhengHei" panose="020B0604030504040204" pitchFamily="34" charset="-120"/>
                <a:ea typeface="Microsoft JhengHei" panose="020B0604030504040204" pitchFamily="34" charset="-120"/>
              </a:rPr>
              <a:t>疾病</a:t>
            </a:r>
            <a:r>
              <a:rPr lang="zh-TW" altLang="en-US" sz="2800" dirty="0">
                <a:latin typeface="Microsoft JhengHei" panose="020B0604030504040204" pitchFamily="34" charset="-120"/>
                <a:ea typeface="Microsoft JhengHei" panose="020B0604030504040204" pitchFamily="34" charset="-120"/>
              </a:rPr>
              <a:t>纏繞</a:t>
            </a:r>
            <a:r>
              <a:rPr lang="zh-TW" altLang="en-US" sz="2800" dirty="0" smtClean="0">
                <a:latin typeface="Microsoft JhengHei" panose="020B0604030504040204" pitchFamily="34" charset="-120"/>
                <a:ea typeface="Microsoft JhengHei" panose="020B0604030504040204" pitchFamily="34" charset="-120"/>
              </a:rPr>
              <a:t>過</a:t>
            </a:r>
            <a:r>
              <a:rPr lang="zh-TW" altLang="en-US" sz="2800" dirty="0">
                <a:latin typeface="Microsoft JhengHei" panose="020B0604030504040204" pitchFamily="34" charset="-120"/>
                <a:ea typeface="Microsoft JhengHei" panose="020B0604030504040204" pitchFamily="34" charset="-120"/>
              </a:rPr>
              <a:t>？你渴望馬上得到醫治嗎？你有類似被醫治的經驗嗎？請基督徒分享自己的經驗。</a:t>
            </a:r>
            <a:endParaRPr lang="en-US" altLang="zh-CN" sz="2800" dirty="0" smtClean="0">
              <a:solidFill>
                <a:srgbClr val="00000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endParaRPr>
          </a:p>
          <a:p>
            <a:pPr marL="0" indent="0" fontAlgn="auto">
              <a:spcAft>
                <a:spcPts val="0"/>
              </a:spcAft>
              <a:buNone/>
              <a:defRPr/>
            </a:pPr>
            <a:r>
              <a:rPr lang="en-US" altLang="zh-Hant" sz="2800" dirty="0" smtClean="0">
                <a:solidFill>
                  <a:srgbClr val="00000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2</a:t>
            </a:r>
            <a:r>
              <a:rPr lang="en-US" altLang="zh-Hant" sz="2800" dirty="0" smtClean="0">
                <a:solidFill>
                  <a:srgbClr val="00000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a:t>
            </a:r>
            <a:r>
              <a:rPr lang="zh-TW" altLang="en-US" sz="2800" dirty="0">
                <a:latin typeface="Microsoft JhengHei" panose="020B0604030504040204" pitchFamily="34" charset="-120"/>
                <a:ea typeface="Microsoft JhengHei" panose="020B0604030504040204" pitchFamily="34" charset="-120"/>
              </a:rPr>
              <a:t>彼得是如何醫治以尼雅的（</a:t>
            </a:r>
            <a:r>
              <a:rPr lang="en-US" altLang="zh-TW" sz="2800" dirty="0">
                <a:latin typeface="Microsoft JhengHei" panose="020B0604030504040204" pitchFamily="34" charset="-120"/>
                <a:ea typeface="Microsoft JhengHei" panose="020B0604030504040204" pitchFamily="34" charset="-120"/>
              </a:rPr>
              <a:t>9:34)</a:t>
            </a:r>
            <a:r>
              <a:rPr lang="zh-TW" altLang="en-US" sz="2800" dirty="0">
                <a:latin typeface="Microsoft JhengHei" panose="020B0604030504040204" pitchFamily="34" charset="-120"/>
                <a:ea typeface="Microsoft JhengHei" panose="020B0604030504040204" pitchFamily="34" charset="-120"/>
              </a:rPr>
              <a:t>？彼得依靠主的大能醫治以尼雅的神蹟對我們為主做工有什麼樣的提醒和鼓勵</a:t>
            </a:r>
            <a:r>
              <a:rPr lang="zh-TW" altLang="en-US" sz="2800" dirty="0" smtClean="0">
                <a:latin typeface="Microsoft JhengHei" panose="020B0604030504040204" pitchFamily="34" charset="-120"/>
                <a:ea typeface="Microsoft JhengHei" panose="020B0604030504040204" pitchFamily="34" charset="-120"/>
              </a:rPr>
              <a:t>？</a:t>
            </a:r>
            <a:endParaRPr lang="en-US" altLang="zh-TW" sz="2800" dirty="0" smtClean="0">
              <a:latin typeface="Microsoft JhengHei" panose="020B0604030504040204" pitchFamily="34" charset="-120"/>
              <a:ea typeface="Microsoft JhengHei" panose="020B0604030504040204" pitchFamily="34" charset="-120"/>
            </a:endParaRPr>
          </a:p>
          <a:p>
            <a:pPr marL="0" indent="0" fontAlgn="auto">
              <a:spcAft>
                <a:spcPts val="0"/>
              </a:spcAft>
              <a:buNone/>
              <a:defRPr/>
            </a:pPr>
            <a:r>
              <a:rPr lang="en-US" altLang="zh-CN" sz="2800" dirty="0" smtClean="0">
                <a:solidFill>
                  <a:srgbClr val="00000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3.</a:t>
            </a:r>
            <a:r>
              <a:rPr lang="zh-TW" altLang="en-US" sz="2800" dirty="0">
                <a:latin typeface="Microsoft JhengHei" panose="020B0604030504040204" pitchFamily="34" charset="-120"/>
                <a:ea typeface="Microsoft JhengHei" panose="020B0604030504040204" pitchFamily="34" charset="-120"/>
              </a:rPr>
              <a:t>你認為什麼是“神蹟”</a:t>
            </a:r>
            <a:r>
              <a:rPr lang="en-US" altLang="zh-TW" sz="2800" dirty="0">
                <a:latin typeface="Microsoft JhengHei" panose="020B0604030504040204" pitchFamily="34" charset="-120"/>
                <a:ea typeface="Microsoft JhengHei" panose="020B0604030504040204" pitchFamily="34" charset="-120"/>
              </a:rPr>
              <a:t>? </a:t>
            </a:r>
            <a:r>
              <a:rPr lang="zh-TW" altLang="en-US" sz="2800" dirty="0">
                <a:latin typeface="Microsoft JhengHei" panose="020B0604030504040204" pitchFamily="34" charset="-120"/>
                <a:ea typeface="Microsoft JhengHei" panose="020B0604030504040204" pitchFamily="34" charset="-120"/>
              </a:rPr>
              <a:t>其實在我們生活當中處處可以看到神的作為。神有在你或身邊的人身上顯過神蹟嗎？請分享你的經驗。</a:t>
            </a:r>
            <a:endParaRPr sz="2800" dirty="0">
              <a:latin typeface="Microsoft JhengHei" panose="020B0604030504040204" pitchFamily="34" charset="-120"/>
              <a:ea typeface="Microsoft JhengHei" panose="020B0604030504040204" pitchFamily="34" charset="-120"/>
              <a:cs typeface="DFKai-SB"/>
              <a:sym typeface="DFKai-SB"/>
            </a:endParaRPr>
          </a:p>
        </p:txBody>
      </p:sp>
      <p:sp>
        <p:nvSpPr>
          <p:cNvPr id="70" name="Shape 70"/>
          <p:cNvSpPr/>
          <p:nvPr/>
        </p:nvSpPr>
        <p:spPr>
          <a:xfrm>
            <a:off x="600075" y="863662"/>
            <a:ext cx="8534400" cy="707886"/>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3600" b="1">
                <a:solidFill>
                  <a:srgbClr val="0070C0"/>
                </a:solidFill>
                <a:latin typeface="微軟正黑體"/>
                <a:ea typeface="微軟正黑體"/>
                <a:cs typeface="微軟正黑體"/>
                <a:sym typeface="微軟正黑體"/>
              </a:defRPr>
            </a:lvl1pPr>
          </a:lstStyle>
          <a:p>
            <a:pPr lvl="0">
              <a:defRPr sz="1800" b="0">
                <a:solidFill>
                  <a:srgbClr val="000000"/>
                </a:solidFill>
              </a:defRPr>
            </a:pPr>
            <a:r>
              <a:rPr sz="4000" b="1" dirty="0" err="1">
                <a:solidFill>
                  <a:srgbClr val="0070C0"/>
                </a:solidFill>
              </a:rPr>
              <a:t>討論題一</a:t>
            </a:r>
            <a:r>
              <a:rPr sz="4000" b="1" dirty="0" smtClean="0">
                <a:solidFill>
                  <a:srgbClr val="0070C0"/>
                </a:solidFill>
              </a:rPr>
              <a:t>：</a:t>
            </a:r>
            <a:r>
              <a:rPr lang="zh-CN" altLang="en-US" sz="4000" b="1" dirty="0" smtClean="0">
                <a:solidFill>
                  <a:srgbClr val="0033CC"/>
                </a:solidFill>
              </a:rPr>
              <a:t>以尼雅得</a:t>
            </a:r>
            <a:r>
              <a:rPr lang="zh-TW" altLang="en-US" sz="4000" dirty="0">
                <a:solidFill>
                  <a:srgbClr val="0033CC"/>
                </a:solidFill>
              </a:rPr>
              <a:t>醫</a:t>
            </a:r>
            <a:r>
              <a:rPr lang="zh-CN" altLang="en-US" sz="4000" b="1" dirty="0" smtClean="0">
                <a:solidFill>
                  <a:srgbClr val="0033CC"/>
                </a:solidFill>
              </a:rPr>
              <a:t>治</a:t>
            </a:r>
            <a:endParaRPr sz="4000" dirty="0">
              <a:solidFill>
                <a:srgbClr val="0033CC"/>
              </a:solidFill>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69">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iterate>
                                    <p:tmAbs val="0"/>
                                  </p:iterate>
                                  <p:childTnLst>
                                    <p:set>
                                      <p:cBhvr>
                                        <p:cTn id="10" fill="hold"/>
                                        <p:tgtEl>
                                          <p:spTgt spid="6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iterate>
                                    <p:tmAbs val="0"/>
                                  </p:iterate>
                                  <p:childTnLst>
                                    <p:set>
                                      <p:cBhvr>
                                        <p:cTn id="14" fill="hold"/>
                                        <p:tgtEl>
                                          <p:spTgt spid="6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iterate>
                                    <p:tmAbs val="0"/>
                                  </p:iterate>
                                  <p:childTnLst>
                                    <p:set>
                                      <p:cBhvr>
                                        <p:cTn id="18" fill="hold"/>
                                        <p:tgtEl>
                                          <p:spTgt spid="6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1" build="p" bldLvl="5"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hape 96"/>
          <p:cNvSpPr>
            <a:spLocks noGrp="1"/>
          </p:cNvSpPr>
          <p:nvPr>
            <p:ph type="body" idx="4294967295"/>
          </p:nvPr>
        </p:nvSpPr>
        <p:spPr>
          <a:xfrm>
            <a:off x="266700" y="1879600"/>
            <a:ext cx="8636000" cy="4469706"/>
          </a:xfrm>
          <a:prstGeom prst="rect">
            <a:avLst/>
          </a:prstGeom>
        </p:spPr>
        <p:txBody>
          <a:bodyPr lIns="0" tIns="0" rIns="0" bIns="0">
            <a:normAutofit/>
          </a:bodyPr>
          <a:lstStyle/>
          <a:p>
            <a:pPr marL="0" indent="0" fontAlgn="auto">
              <a:spcAft>
                <a:spcPts val="0"/>
              </a:spcAft>
              <a:buNone/>
              <a:defRPr/>
            </a:pPr>
            <a:r>
              <a:rPr lang="en-US" altLang="zh-Hant" sz="2800" dirty="0" smtClean="0">
                <a:solidFill>
                  <a:srgbClr val="00000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1</a:t>
            </a:r>
            <a:r>
              <a:rPr lang="en-US" altLang="zh-Hant" sz="2800" dirty="0" smtClean="0">
                <a:solidFill>
                  <a:srgbClr val="00000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a:t>
            </a:r>
            <a:r>
              <a:rPr lang="zh-TW" altLang="en-US" sz="3200" dirty="0">
                <a:latin typeface="Microsoft JhengHei" panose="020B0604030504040204" pitchFamily="34" charset="-120"/>
                <a:ea typeface="Microsoft JhengHei" panose="020B0604030504040204" pitchFamily="34" charset="-120"/>
              </a:rPr>
              <a:t>彼得是如何醫治多加的？ （</a:t>
            </a:r>
            <a:r>
              <a:rPr lang="en-US" altLang="zh-TW" sz="3200" dirty="0">
                <a:latin typeface="Microsoft JhengHei" panose="020B0604030504040204" pitchFamily="34" charset="-120"/>
                <a:ea typeface="Microsoft JhengHei" panose="020B0604030504040204" pitchFamily="34" charset="-120"/>
              </a:rPr>
              <a:t>9:40). </a:t>
            </a:r>
            <a:r>
              <a:rPr lang="zh-TW" altLang="en-US" sz="3200" dirty="0">
                <a:latin typeface="Microsoft JhengHei" panose="020B0604030504040204" pitchFamily="34" charset="-120"/>
                <a:ea typeface="Microsoft JhengHei" panose="020B0604030504040204" pitchFamily="34" charset="-120"/>
              </a:rPr>
              <a:t>請談談我們如何常常禱告依靠神來幫助有需要的人</a:t>
            </a:r>
            <a:r>
              <a:rPr lang="zh-TW" altLang="en-US" sz="3200" dirty="0" smtClean="0">
                <a:latin typeface="Microsoft JhengHei" panose="020B0604030504040204" pitchFamily="34" charset="-120"/>
                <a:ea typeface="Microsoft JhengHei" panose="020B0604030504040204" pitchFamily="34" charset="-120"/>
              </a:rPr>
              <a:t>。</a:t>
            </a:r>
            <a:endParaRPr lang="en-US" altLang="zh-TW" sz="3200" dirty="0" smtClean="0">
              <a:latin typeface="Microsoft JhengHei" panose="020B0604030504040204" pitchFamily="34" charset="-120"/>
              <a:ea typeface="Microsoft JhengHei" panose="020B0604030504040204" pitchFamily="34" charset="-120"/>
            </a:endParaRPr>
          </a:p>
          <a:p>
            <a:pPr marL="0" indent="0" fontAlgn="auto">
              <a:spcAft>
                <a:spcPts val="0"/>
              </a:spcAft>
              <a:buNone/>
              <a:defRPr/>
            </a:pPr>
            <a:endParaRPr lang="en-US" altLang="zh-CN" sz="3200" dirty="0" smtClean="0">
              <a:latin typeface="Microsoft JhengHei" panose="020B0604030504040204" pitchFamily="34" charset="-120"/>
              <a:ea typeface="Microsoft JhengHei" panose="020B0604030504040204" pitchFamily="34" charset="-120"/>
              <a:cs typeface="DFKai-SB"/>
              <a:sym typeface="DFKai-SB"/>
            </a:endParaRPr>
          </a:p>
          <a:p>
            <a:pPr marL="0" lvl="0" indent="0">
              <a:lnSpc>
                <a:spcPct val="120000"/>
              </a:lnSpc>
              <a:spcBef>
                <a:spcPts val="500"/>
              </a:spcBef>
              <a:buClrTx/>
              <a:buSzPct val="100000"/>
              <a:buNone/>
              <a:defRPr sz="1800"/>
            </a:pPr>
            <a:r>
              <a:rPr lang="en-US" altLang="zh-TW" sz="3200" dirty="0" smtClean="0">
                <a:latin typeface="Microsoft JhengHei" panose="020B0604030504040204" pitchFamily="34" charset="-120"/>
                <a:ea typeface="Microsoft JhengHei" panose="020B0604030504040204" pitchFamily="34" charset="-120"/>
              </a:rPr>
              <a:t>2</a:t>
            </a:r>
            <a:r>
              <a:rPr lang="en-US" altLang="zh-TW" sz="3200" dirty="0" smtClean="0">
                <a:latin typeface="Microsoft JhengHei" panose="020B0604030504040204" pitchFamily="34" charset="-120"/>
                <a:ea typeface="Microsoft JhengHei" panose="020B0604030504040204" pitchFamily="34" charset="-120"/>
              </a:rPr>
              <a:t>.</a:t>
            </a:r>
            <a:r>
              <a:rPr lang="zh-TW" altLang="en-US" sz="3200" dirty="0">
                <a:latin typeface="Microsoft JhengHei" panose="020B0604030504040204" pitchFamily="34" charset="-120"/>
                <a:ea typeface="Microsoft JhengHei" panose="020B0604030504040204" pitchFamily="34" charset="-120"/>
              </a:rPr>
              <a:t>以尼雅和多加得醫治後百姓的反應如何</a:t>
            </a:r>
            <a:r>
              <a:rPr lang="zh-TW" altLang="en-US" sz="3200" dirty="0" smtClean="0">
                <a:solidFill>
                  <a:srgbClr val="00000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a:t>
            </a:r>
            <a:r>
              <a:rPr lang="zh-CN" altLang="en-US" sz="3200" dirty="0" smtClean="0">
                <a:solidFill>
                  <a:srgbClr val="00000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a:t>
            </a:r>
            <a:r>
              <a:rPr lang="en-US" altLang="zh-CN" sz="3200" dirty="0" smtClean="0">
                <a:solidFill>
                  <a:srgbClr val="00000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9:35,42</a:t>
            </a:r>
            <a:r>
              <a:rPr lang="en-US" altLang="zh-CN" sz="3200" dirty="0" smtClean="0">
                <a:solidFill>
                  <a:srgbClr val="00000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rPr>
              <a:t>). </a:t>
            </a:r>
            <a:r>
              <a:rPr lang="zh-TW" altLang="en-US" sz="3200" dirty="0" smtClean="0">
                <a:latin typeface="Microsoft JhengHei" panose="020B0604030504040204" pitchFamily="34" charset="-120"/>
                <a:ea typeface="Microsoft JhengHei" panose="020B0604030504040204" pitchFamily="34" charset="-120"/>
              </a:rPr>
              <a:t>如果</a:t>
            </a:r>
            <a:r>
              <a:rPr lang="zh-TW" altLang="en-US" sz="3200" dirty="0">
                <a:latin typeface="Microsoft JhengHei" panose="020B0604030504040204" pitchFamily="34" charset="-120"/>
                <a:ea typeface="Microsoft JhengHei" panose="020B0604030504040204" pitchFamily="34" charset="-120"/>
              </a:rPr>
              <a:t>你是百姓，你的反應將如何？為什麼？</a:t>
            </a:r>
            <a:endParaRPr lang="en-US" altLang="zh-CN" sz="3200" dirty="0" smtClean="0">
              <a:solidFill>
                <a:srgbClr val="000000"/>
              </a:solidFill>
              <a:latin typeface="Microsoft JhengHei" panose="020B0604030504040204" pitchFamily="34" charset="-120"/>
              <a:ea typeface="Microsoft JhengHei" panose="020B0604030504040204" pitchFamily="34" charset="-120"/>
              <a:cs typeface="Arial" panose="020B0604020202020204" pitchFamily="34" charset="0"/>
              <a:sym typeface="Wingdings" pitchFamily="2" charset="2"/>
            </a:endParaRPr>
          </a:p>
        </p:txBody>
      </p:sp>
      <p:sp>
        <p:nvSpPr>
          <p:cNvPr id="97" name="Shape 97"/>
          <p:cNvSpPr/>
          <p:nvPr/>
        </p:nvSpPr>
        <p:spPr>
          <a:xfrm>
            <a:off x="600075" y="863662"/>
            <a:ext cx="8534400" cy="615553"/>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sz="3600" b="1">
                <a:solidFill>
                  <a:srgbClr val="0070C0"/>
                </a:solidFill>
                <a:latin typeface="微軟正黑體"/>
                <a:ea typeface="微軟正黑體"/>
                <a:cs typeface="微軟正黑體"/>
                <a:sym typeface="微軟正黑體"/>
              </a:defRPr>
            </a:lvl1pPr>
          </a:lstStyle>
          <a:p>
            <a:pPr lvl="0">
              <a:defRPr sz="1800" b="0">
                <a:solidFill>
                  <a:srgbClr val="000000"/>
                </a:solidFill>
              </a:defRPr>
            </a:pPr>
            <a:r>
              <a:rPr sz="4000" b="1" dirty="0" err="1" smtClean="0">
                <a:solidFill>
                  <a:srgbClr val="0070C0"/>
                </a:solidFill>
              </a:rPr>
              <a:t>討論題</a:t>
            </a:r>
            <a:r>
              <a:rPr lang="zh-CN" altLang="en-US" sz="4000" b="1" dirty="0" smtClean="0">
                <a:solidFill>
                  <a:srgbClr val="0070C0"/>
                </a:solidFill>
              </a:rPr>
              <a:t>二</a:t>
            </a:r>
            <a:r>
              <a:rPr sz="4000" b="1" dirty="0" smtClean="0">
                <a:solidFill>
                  <a:srgbClr val="0070C0"/>
                </a:solidFill>
              </a:rPr>
              <a:t>：</a:t>
            </a:r>
            <a:r>
              <a:rPr lang="zh-CN" altLang="en-US" sz="4000" dirty="0" smtClean="0">
                <a:solidFill>
                  <a:srgbClr val="0033CC"/>
                </a:solidFill>
              </a:rPr>
              <a:t>多加得</a:t>
            </a:r>
            <a:r>
              <a:rPr lang="zh-TW" altLang="en-US" sz="4000" dirty="0">
                <a:solidFill>
                  <a:srgbClr val="0033CC"/>
                </a:solidFill>
              </a:rPr>
              <a:t>醫</a:t>
            </a:r>
            <a:r>
              <a:rPr lang="zh-CN" altLang="en-US" sz="4000" dirty="0" smtClean="0">
                <a:solidFill>
                  <a:srgbClr val="0033CC"/>
                </a:solidFill>
              </a:rPr>
              <a:t>治</a:t>
            </a:r>
            <a:endParaRPr lang="zh-CN" altLang="en-US" sz="4000" dirty="0">
              <a:solidFill>
                <a:srgbClr val="0033CC"/>
              </a:solidFill>
            </a:endParaRPr>
          </a:p>
        </p:txBody>
      </p:sp>
      <p:sp>
        <p:nvSpPr>
          <p:cNvPr id="98" name="Shape 98"/>
          <p:cNvSpPr/>
          <p:nvPr/>
        </p:nvSpPr>
        <p:spPr>
          <a:xfrm>
            <a:off x="6464268" y="3924046"/>
            <a:ext cx="64" cy="430887"/>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p>
            <a:pPr lvl="0" algn="ctr">
              <a:spcBef>
                <a:spcPts val="500"/>
              </a:spcBef>
            </a:pPr>
            <a:endParaRPr sz="2800" dirty="0">
              <a:solidFill>
                <a:srgbClr val="FF2600"/>
              </a:solidFill>
              <a:latin typeface="DFKai-SB"/>
              <a:ea typeface="DFKai-SB"/>
              <a:cs typeface="DFKai-SB"/>
              <a:sym typeface="DFKai-SB"/>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96">
                                            <p:bg/>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1" nodeType="afterEffect">
                                  <p:stCondLst>
                                    <p:cond delay="0"/>
                                  </p:stCondLst>
                                  <p:iterate>
                                    <p:tmAbs val="0"/>
                                  </p:iterate>
                                  <p:childTnLst>
                                    <p:set>
                                      <p:cBhvr>
                                        <p:cTn id="9" fill="hold"/>
                                        <p:tgtEl>
                                          <p:spTgt spid="96">
                                            <p:txEl>
                                              <p:pRg st="2" end="2"/>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2" nodeType="clickEffect">
                                  <p:stCondLst>
                                    <p:cond delay="0"/>
                                  </p:stCondLst>
                                  <p:iterate>
                                    <p:tmAbs val="0"/>
                                  </p:iterate>
                                  <p:childTnLst>
                                    <p:set>
                                      <p:cBhvr>
                                        <p:cTn id="13" fill="hold"/>
                                        <p:tgtEl>
                                          <p:spTgt spid="98">
                                            <p:bg/>
                                          </p:spTgt>
                                        </p:tgtEl>
                                        <p:attrNameLst>
                                          <p:attrName>style.visibility</p:attrName>
                                        </p:attrNameLst>
                                      </p:cBhvr>
                                      <p:to>
                                        <p:strVal val="visible"/>
                                      </p:to>
                                    </p:set>
                                  </p:childTnLst>
                                </p:cTn>
                              </p:par>
                              <p:par>
                                <p:cTn id="14" presetID="1" presetClass="entr" presetSubtype="0" fill="hold" grpId="2" nodePh="1">
                                  <p:stCondLst>
                                    <p:cond delay="0"/>
                                  </p:stCondLst>
                                  <p:endCondLst>
                                    <p:cond evt="begin" delay="0">
                                      <p:tn val="14"/>
                                    </p:cond>
                                  </p:endCondLst>
                                  <p:iterate>
                                    <p:tmAbs val="0"/>
                                  </p:iterate>
                                  <p:childTnLst>
                                    <p:set>
                                      <p:cBhvr>
                                        <p:cTn id="15" fill="hold"/>
                                        <p:tgtEl>
                                          <p:spTgt spid="9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1" build="p" bldLvl="5" animBg="1" advAuto="0"/>
      <p:bldP spid="98" grpId="2" build="p"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Shape 87"/>
          <p:cNvSpPr>
            <a:spLocks noGrp="1"/>
          </p:cNvSpPr>
          <p:nvPr>
            <p:ph type="body" idx="4294967295"/>
          </p:nvPr>
        </p:nvSpPr>
        <p:spPr>
          <a:xfrm>
            <a:off x="266700" y="1879600"/>
            <a:ext cx="8408839" cy="4469706"/>
          </a:xfrm>
          <a:prstGeom prst="rect">
            <a:avLst/>
          </a:prstGeom>
        </p:spPr>
        <p:txBody>
          <a:bodyPr lIns="0" tIns="0" rIns="0" bIns="0">
            <a:normAutofit/>
          </a:bodyPr>
          <a:lstStyle/>
          <a:p>
            <a:pPr marL="0" lvl="0" indent="0">
              <a:lnSpc>
                <a:spcPct val="120000"/>
              </a:lnSpc>
              <a:spcBef>
                <a:spcPts val="500"/>
              </a:spcBef>
              <a:buClrTx/>
              <a:buSzPct val="100000"/>
              <a:buNone/>
              <a:defRPr sz="1800"/>
            </a:pPr>
            <a:r>
              <a:rPr lang="zh-TW" altLang="en-US" sz="2800" dirty="0">
                <a:latin typeface="Microsoft JhengHei" panose="020B0604030504040204" pitchFamily="34" charset="-120"/>
                <a:ea typeface="Microsoft JhengHei" panose="020B0604030504040204" pitchFamily="34" charset="-120"/>
              </a:rPr>
              <a:t>一個人信主本身就是一個神蹟，因為福音本是神的大能（羅馬</a:t>
            </a:r>
            <a:r>
              <a:rPr lang="en-US" altLang="zh-TW" sz="2800" dirty="0">
                <a:latin typeface="Microsoft JhengHei" panose="020B0604030504040204" pitchFamily="34" charset="-120"/>
                <a:ea typeface="Microsoft JhengHei" panose="020B0604030504040204" pitchFamily="34" charset="-120"/>
              </a:rPr>
              <a:t>1</a:t>
            </a:r>
            <a:r>
              <a:rPr lang="zh-TW" altLang="en-US" sz="2800" dirty="0">
                <a:latin typeface="Microsoft JhengHei" panose="020B0604030504040204" pitchFamily="34" charset="-120"/>
                <a:ea typeface="Microsoft JhengHei" panose="020B0604030504040204" pitchFamily="34" charset="-120"/>
              </a:rPr>
              <a:t>：</a:t>
            </a:r>
            <a:r>
              <a:rPr lang="en-US" altLang="zh-TW" sz="2800" dirty="0">
                <a:latin typeface="Microsoft JhengHei" panose="020B0604030504040204" pitchFamily="34" charset="-120"/>
                <a:ea typeface="Microsoft JhengHei" panose="020B0604030504040204" pitchFamily="34" charset="-120"/>
              </a:rPr>
              <a:t>16</a:t>
            </a:r>
            <a:r>
              <a:rPr lang="zh-TW" altLang="en-US" sz="2800" dirty="0">
                <a:latin typeface="Microsoft JhengHei" panose="020B0604030504040204" pitchFamily="34" charset="-120"/>
                <a:ea typeface="Microsoft JhengHei" panose="020B0604030504040204" pitchFamily="34" charset="-120"/>
              </a:rPr>
              <a:t>）。但人需要有信心才可以認識並經歷到神的作為。你想成為本文中的百姓之一嗎？請分享。</a:t>
            </a:r>
            <a:endParaRPr lang="en-US" altLang="zh-CN" sz="2800" dirty="0" smtClean="0">
              <a:latin typeface="Microsoft JhengHei" panose="020B0604030504040204" pitchFamily="34" charset="-120"/>
              <a:ea typeface="Microsoft JhengHei" panose="020B0604030504040204" pitchFamily="34" charset="-120"/>
              <a:cs typeface="DFKai-SB"/>
              <a:sym typeface="DFKai-SB"/>
            </a:endParaRPr>
          </a:p>
          <a:p>
            <a:pPr marL="347578" lvl="0" indent="-347578">
              <a:lnSpc>
                <a:spcPct val="120000"/>
              </a:lnSpc>
              <a:spcBef>
                <a:spcPts val="500"/>
              </a:spcBef>
              <a:buClrTx/>
              <a:buSzPct val="100000"/>
              <a:buFontTx/>
              <a:buAutoNum type="arabicPeriod"/>
              <a:defRPr sz="1800"/>
            </a:pPr>
            <a:endParaRPr lang="en-US" altLang="zh-CN" sz="1800" dirty="0" smtClean="0">
              <a:latin typeface="DFKai-SB"/>
              <a:ea typeface="DFKai-SB"/>
              <a:cs typeface="DFKai-SB"/>
              <a:sym typeface="DFKai-SB"/>
            </a:endParaRPr>
          </a:p>
          <a:p>
            <a:pPr marL="347578" lvl="0" indent="-347578">
              <a:lnSpc>
                <a:spcPct val="120000"/>
              </a:lnSpc>
              <a:spcBef>
                <a:spcPts val="500"/>
              </a:spcBef>
              <a:buClrTx/>
              <a:buSzPct val="100000"/>
              <a:buFontTx/>
              <a:buAutoNum type="arabicPeriod"/>
              <a:defRPr sz="1800"/>
            </a:pPr>
            <a:endParaRPr sz="1200" dirty="0">
              <a:latin typeface="Times Roman"/>
              <a:ea typeface="Times Roman"/>
              <a:cs typeface="Times Roman"/>
              <a:sym typeface="Times Roman"/>
            </a:endParaRPr>
          </a:p>
        </p:txBody>
      </p:sp>
      <p:sp>
        <p:nvSpPr>
          <p:cNvPr id="88" name="Shape 88"/>
          <p:cNvSpPr/>
          <p:nvPr/>
        </p:nvSpPr>
        <p:spPr>
          <a:xfrm>
            <a:off x="600075" y="863662"/>
            <a:ext cx="8534400" cy="615553"/>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sz="3600" b="1">
                <a:solidFill>
                  <a:srgbClr val="0070C0"/>
                </a:solidFill>
                <a:latin typeface="微軟正黑體"/>
                <a:ea typeface="微軟正黑體"/>
                <a:cs typeface="微軟正黑體"/>
                <a:sym typeface="微軟正黑體"/>
              </a:defRPr>
            </a:lvl1pPr>
          </a:lstStyle>
          <a:p>
            <a:pPr lvl="0">
              <a:defRPr sz="1800" b="0">
                <a:solidFill>
                  <a:srgbClr val="000000"/>
                </a:solidFill>
              </a:defRPr>
            </a:pPr>
            <a:r>
              <a:rPr sz="4000" b="1" dirty="0" err="1" smtClean="0">
                <a:solidFill>
                  <a:srgbClr val="0070C0"/>
                </a:solidFill>
              </a:rPr>
              <a:t>討論題</a:t>
            </a:r>
            <a:r>
              <a:rPr lang="zh-CN" altLang="en-US" sz="4000" b="1" dirty="0" smtClean="0">
                <a:solidFill>
                  <a:srgbClr val="0070C0"/>
                </a:solidFill>
              </a:rPr>
              <a:t>三</a:t>
            </a:r>
            <a:r>
              <a:rPr sz="4000" b="1" dirty="0" smtClean="0">
                <a:solidFill>
                  <a:srgbClr val="0070C0"/>
                </a:solidFill>
              </a:rPr>
              <a:t>：</a:t>
            </a:r>
            <a:r>
              <a:rPr lang="zh-CN" altLang="en-US" sz="4000" b="1" dirty="0" smtClean="0">
                <a:solidFill>
                  <a:srgbClr val="0070C0"/>
                </a:solidFill>
              </a:rPr>
              <a:t>福音</a:t>
            </a:r>
            <a:r>
              <a:rPr lang="en-US" altLang="zh-CN" sz="4000" b="1" dirty="0" smtClean="0">
                <a:solidFill>
                  <a:srgbClr val="0070C0"/>
                </a:solidFill>
              </a:rPr>
              <a:t>-</a:t>
            </a:r>
            <a:r>
              <a:rPr lang="zh-CN" altLang="en-US" sz="4000" b="1" dirty="0" smtClean="0">
                <a:solidFill>
                  <a:srgbClr val="0070C0"/>
                </a:solidFill>
              </a:rPr>
              <a:t>神迹</a:t>
            </a:r>
            <a:endParaRPr sz="4000" b="1" dirty="0">
              <a:solidFill>
                <a:srgbClr val="0033CC"/>
              </a:solidFill>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87">
                                            <p:bg/>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1" build="p" bldLvl="5"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Shape 100"/>
          <p:cNvSpPr>
            <a:spLocks noGrp="1"/>
          </p:cNvSpPr>
          <p:nvPr>
            <p:ph type="body" idx="4294967295"/>
          </p:nvPr>
        </p:nvSpPr>
        <p:spPr>
          <a:xfrm>
            <a:off x="247650" y="1905000"/>
            <a:ext cx="8001000" cy="4495800"/>
          </a:xfrm>
          <a:prstGeom prst="rect">
            <a:avLst/>
          </a:prstGeom>
        </p:spPr>
        <p:txBody>
          <a:bodyPr lIns="0" tIns="0" rIns="0" bIns="0">
            <a:normAutofit/>
          </a:bodyPr>
          <a:lstStyle/>
          <a:p>
            <a:pPr marL="826965" lvl="1" indent="-553915">
              <a:lnSpc>
                <a:spcPct val="90000"/>
              </a:lnSpc>
              <a:spcBef>
                <a:spcPts val="500"/>
              </a:spcBef>
              <a:buClr>
                <a:srgbClr val="2DA2BF"/>
              </a:buClr>
              <a:buFont typeface="Helvetica"/>
              <a:buAutoNum type="alphaUcPeriod"/>
              <a:defRPr sz="1800"/>
            </a:pPr>
            <a:r>
              <a:rPr sz="2800" b="1" u="sng" dirty="0">
                <a:solidFill>
                  <a:srgbClr val="C00000"/>
                </a:solidFill>
                <a:latin typeface="微軟正黑體"/>
                <a:ea typeface="微軟正黑體"/>
                <a:cs typeface="微軟正黑體"/>
                <a:sym typeface="微軟正黑體"/>
              </a:rPr>
              <a:t>Admit </a:t>
            </a:r>
            <a:r>
              <a:rPr sz="2800" b="1" u="sng" dirty="0" err="1">
                <a:solidFill>
                  <a:srgbClr val="C00000"/>
                </a:solidFill>
                <a:latin typeface="微軟正黑體"/>
                <a:ea typeface="微軟正黑體"/>
                <a:cs typeface="微軟正黑體"/>
                <a:sym typeface="微軟正黑體"/>
              </a:rPr>
              <a:t>承認</a:t>
            </a:r>
            <a:r>
              <a:rPr sz="2800" dirty="0" err="1">
                <a:solidFill>
                  <a:srgbClr val="464646"/>
                </a:solidFill>
                <a:latin typeface="微軟正黑體"/>
                <a:ea typeface="微軟正黑體"/>
                <a:cs typeface="微軟正黑體"/>
                <a:sym typeface="微軟正黑體"/>
              </a:rPr>
              <a:t>：</a:t>
            </a:r>
            <a:r>
              <a:rPr sz="2800" dirty="0" err="1">
                <a:latin typeface="微軟正黑體"/>
                <a:ea typeface="微軟正黑體"/>
                <a:cs typeface="微軟正黑體"/>
                <a:sym typeface="微軟正黑體"/>
              </a:rPr>
              <a:t>以謙卑的心，向神承認自己乃是一個罪人</a:t>
            </a:r>
            <a:r>
              <a:rPr sz="2800" dirty="0">
                <a:latin typeface="微軟正黑體"/>
                <a:ea typeface="微軟正黑體"/>
                <a:cs typeface="微軟正黑體"/>
                <a:sym typeface="微軟正黑體"/>
              </a:rPr>
              <a:t>。「</a:t>
            </a:r>
            <a:r>
              <a:rPr sz="2800" dirty="0" err="1">
                <a:latin typeface="DFKai-SB"/>
                <a:ea typeface="DFKai-SB"/>
                <a:cs typeface="DFKai-SB"/>
                <a:sym typeface="DFKai-SB"/>
              </a:rPr>
              <a:t>因為世人都犯了罪，虧缺了神的榮耀</a:t>
            </a:r>
            <a:r>
              <a:rPr sz="2800" dirty="0">
                <a:latin typeface="DFKai-SB"/>
                <a:ea typeface="DFKai-SB"/>
                <a:cs typeface="DFKai-SB"/>
                <a:sym typeface="DFKai-SB"/>
              </a:rPr>
              <a:t>。」（羅</a:t>
            </a:r>
            <a:r>
              <a:rPr sz="2800" dirty="0">
                <a:latin typeface="Calibri"/>
                <a:ea typeface="Calibri"/>
                <a:cs typeface="Calibri"/>
                <a:sym typeface="Calibri"/>
              </a:rPr>
              <a:t> 3:23</a:t>
            </a:r>
            <a:r>
              <a:rPr sz="2800" dirty="0">
                <a:latin typeface="DFKai-SB"/>
                <a:ea typeface="DFKai-SB"/>
                <a:cs typeface="DFKai-SB"/>
                <a:sym typeface="DFKai-SB"/>
              </a:rPr>
              <a:t>）</a:t>
            </a:r>
            <a:endParaRPr sz="2800" dirty="0">
              <a:latin typeface="微軟正黑體"/>
              <a:ea typeface="微軟正黑體"/>
              <a:cs typeface="微軟正黑體"/>
              <a:sym typeface="微軟正黑體"/>
            </a:endParaRPr>
          </a:p>
          <a:p>
            <a:pPr marL="826965" lvl="1" indent="-553915">
              <a:lnSpc>
                <a:spcPct val="90000"/>
              </a:lnSpc>
              <a:spcBef>
                <a:spcPts val="500"/>
              </a:spcBef>
              <a:buClr>
                <a:srgbClr val="2DA2BF"/>
              </a:buClr>
              <a:buFont typeface="Helvetica"/>
              <a:buAutoNum type="alphaUcPeriod"/>
              <a:defRPr sz="1800"/>
            </a:pPr>
            <a:r>
              <a:rPr sz="2800" b="1" u="sng" dirty="0">
                <a:solidFill>
                  <a:srgbClr val="C00000"/>
                </a:solidFill>
                <a:latin typeface="微軟正黑體"/>
                <a:ea typeface="微軟正黑體"/>
                <a:cs typeface="微軟正黑體"/>
                <a:sym typeface="微軟正黑體"/>
              </a:rPr>
              <a:t>Believe </a:t>
            </a:r>
            <a:r>
              <a:rPr sz="2800" b="1" u="sng" dirty="0" err="1">
                <a:solidFill>
                  <a:srgbClr val="C00000"/>
                </a:solidFill>
                <a:latin typeface="微軟正黑體"/>
                <a:ea typeface="微軟正黑體"/>
                <a:cs typeface="微軟正黑體"/>
                <a:sym typeface="微軟正黑體"/>
              </a:rPr>
              <a:t>相信</a:t>
            </a:r>
            <a:r>
              <a:rPr sz="2800" dirty="0" err="1">
                <a:solidFill>
                  <a:srgbClr val="464646"/>
                </a:solidFill>
                <a:latin typeface="微軟正黑體"/>
                <a:ea typeface="微軟正黑體"/>
                <a:cs typeface="微軟正黑體"/>
                <a:sym typeface="微軟正黑體"/>
              </a:rPr>
              <a:t>：</a:t>
            </a:r>
            <a:r>
              <a:rPr sz="2800" dirty="0" err="1">
                <a:latin typeface="微軟正黑體"/>
                <a:ea typeface="微軟正黑體"/>
                <a:cs typeface="微軟正黑體"/>
                <a:sym typeface="微軟正黑體"/>
              </a:rPr>
              <a:t>相信耶穌並他釘十字架，使你因信耶穌而被神稱義</a:t>
            </a:r>
            <a:r>
              <a:rPr sz="2800" dirty="0">
                <a:latin typeface="微軟正黑體"/>
                <a:ea typeface="微軟正黑體"/>
                <a:cs typeface="微軟正黑體"/>
                <a:sym typeface="微軟正黑體"/>
              </a:rPr>
              <a:t>。「</a:t>
            </a:r>
            <a:r>
              <a:rPr sz="2800" dirty="0" err="1">
                <a:latin typeface="DFKai-SB"/>
                <a:ea typeface="DFKai-SB"/>
                <a:cs typeface="DFKai-SB"/>
                <a:sym typeface="DFKai-SB"/>
              </a:rPr>
              <a:t>就是神的義，因信耶穌基督加給一切相信的人，並沒有分別</a:t>
            </a:r>
            <a:r>
              <a:rPr sz="2800" dirty="0">
                <a:latin typeface="DFKai-SB"/>
                <a:ea typeface="DFKai-SB"/>
                <a:cs typeface="DFKai-SB"/>
                <a:sym typeface="DFKai-SB"/>
              </a:rPr>
              <a:t>。」（羅 </a:t>
            </a:r>
            <a:r>
              <a:rPr sz="2800" dirty="0">
                <a:latin typeface="Calibri"/>
                <a:ea typeface="Calibri"/>
                <a:cs typeface="Calibri"/>
                <a:sym typeface="Calibri"/>
              </a:rPr>
              <a:t>3:22</a:t>
            </a:r>
            <a:r>
              <a:rPr sz="2800" dirty="0">
                <a:latin typeface="DFKai-SB"/>
                <a:ea typeface="DFKai-SB"/>
                <a:cs typeface="DFKai-SB"/>
                <a:sym typeface="DFKai-SB"/>
              </a:rPr>
              <a:t>）</a:t>
            </a:r>
            <a:endParaRPr sz="2800" dirty="0">
              <a:latin typeface="微軟正黑體"/>
              <a:ea typeface="微軟正黑體"/>
              <a:cs typeface="微軟正黑體"/>
              <a:sym typeface="微軟正黑體"/>
            </a:endParaRPr>
          </a:p>
          <a:p>
            <a:pPr marL="826965" lvl="1" indent="-553915">
              <a:lnSpc>
                <a:spcPct val="90000"/>
              </a:lnSpc>
              <a:spcBef>
                <a:spcPts val="500"/>
              </a:spcBef>
              <a:buClr>
                <a:srgbClr val="2DA2BF"/>
              </a:buClr>
              <a:buFont typeface="Helvetica"/>
              <a:buAutoNum type="alphaUcPeriod"/>
              <a:defRPr sz="1800"/>
            </a:pPr>
            <a:r>
              <a:rPr sz="2800" b="1" u="sng" dirty="0">
                <a:solidFill>
                  <a:srgbClr val="C00000"/>
                </a:solidFill>
                <a:latin typeface="微軟正黑體"/>
                <a:ea typeface="微軟正黑體"/>
                <a:cs typeface="微軟正黑體"/>
                <a:sym typeface="微軟正黑體"/>
              </a:rPr>
              <a:t>Confess </a:t>
            </a:r>
            <a:r>
              <a:rPr sz="2800" b="1" u="sng" dirty="0" err="1">
                <a:solidFill>
                  <a:srgbClr val="C00000"/>
                </a:solidFill>
                <a:latin typeface="微軟正黑體"/>
                <a:ea typeface="微軟正黑體"/>
                <a:cs typeface="微軟正黑體"/>
                <a:sym typeface="微軟正黑體"/>
              </a:rPr>
              <a:t>宣告</a:t>
            </a:r>
            <a:r>
              <a:rPr sz="2800" dirty="0" err="1">
                <a:solidFill>
                  <a:srgbClr val="464646"/>
                </a:solidFill>
                <a:latin typeface="微軟正黑體"/>
                <a:ea typeface="微軟正黑體"/>
                <a:cs typeface="微軟正黑體"/>
                <a:sym typeface="微軟正黑體"/>
              </a:rPr>
              <a:t>：</a:t>
            </a:r>
            <a:r>
              <a:rPr sz="2800" dirty="0" err="1">
                <a:latin typeface="微軟正黑體"/>
                <a:ea typeface="微軟正黑體"/>
                <a:cs typeface="微軟正黑體"/>
                <a:sym typeface="微軟正黑體"/>
              </a:rPr>
              <a:t>藉著祈禱來宣告你的信心，將耶穌接到心中，使他成為你的救主與生命之主</a:t>
            </a:r>
            <a:r>
              <a:rPr sz="2800" dirty="0">
                <a:latin typeface="微軟正黑體"/>
                <a:ea typeface="微軟正黑體"/>
                <a:cs typeface="微軟正黑體"/>
                <a:sym typeface="微軟正黑體"/>
              </a:rPr>
              <a:t>。「</a:t>
            </a:r>
            <a:r>
              <a:rPr sz="2800" dirty="0" err="1">
                <a:latin typeface="DFKai-SB"/>
                <a:ea typeface="DFKai-SB"/>
                <a:cs typeface="DFKai-SB"/>
                <a:sym typeface="DFKai-SB"/>
              </a:rPr>
              <a:t>你若口裡認耶穌為主，心裡信神叫他從死裡復活，就必得救</a:t>
            </a:r>
            <a:r>
              <a:rPr sz="2800" dirty="0">
                <a:latin typeface="DFKai-SB"/>
                <a:ea typeface="DFKai-SB"/>
                <a:cs typeface="DFKai-SB"/>
                <a:sym typeface="DFKai-SB"/>
              </a:rPr>
              <a:t>。」（</a:t>
            </a:r>
            <a:r>
              <a:rPr sz="2800" dirty="0" err="1">
                <a:latin typeface="DFKai-SB"/>
                <a:ea typeface="DFKai-SB"/>
                <a:cs typeface="DFKai-SB"/>
                <a:sym typeface="DFKai-SB"/>
              </a:rPr>
              <a:t>羅馬書</a:t>
            </a:r>
            <a:r>
              <a:rPr sz="2800" dirty="0">
                <a:latin typeface="Calibri"/>
                <a:ea typeface="Calibri"/>
                <a:cs typeface="Calibri"/>
                <a:sym typeface="Calibri"/>
              </a:rPr>
              <a:t> 10:9</a:t>
            </a:r>
            <a:r>
              <a:rPr sz="2800" dirty="0">
                <a:latin typeface="DFKai-SB"/>
                <a:ea typeface="DFKai-SB"/>
                <a:cs typeface="DFKai-SB"/>
                <a:sym typeface="DFKai-SB"/>
              </a:rPr>
              <a:t>）</a:t>
            </a:r>
          </a:p>
        </p:txBody>
      </p:sp>
      <p:sp>
        <p:nvSpPr>
          <p:cNvPr id="102" name="Shape 102"/>
          <p:cNvSpPr/>
          <p:nvPr/>
        </p:nvSpPr>
        <p:spPr>
          <a:xfrm>
            <a:off x="609600" y="889000"/>
            <a:ext cx="5334000" cy="59010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sz="3600" b="1" dirty="0" err="1">
                <a:solidFill>
                  <a:srgbClr val="0070C0"/>
                </a:solidFill>
                <a:latin typeface="微軟正黑體"/>
                <a:ea typeface="微軟正黑體"/>
                <a:cs typeface="微軟正黑體"/>
                <a:sym typeface="微軟正黑體"/>
              </a:rPr>
              <a:t>如何得救</a:t>
            </a:r>
            <a:r>
              <a:rPr sz="3600" b="1" dirty="0">
                <a:solidFill>
                  <a:srgbClr val="0070C0"/>
                </a:solidFill>
              </a:rPr>
              <a:t> How to be saved</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hape 104"/>
          <p:cNvSpPr>
            <a:spLocks noGrp="1"/>
          </p:cNvSpPr>
          <p:nvPr>
            <p:ph type="body" idx="4294967295"/>
          </p:nvPr>
        </p:nvSpPr>
        <p:spPr>
          <a:xfrm>
            <a:off x="457200" y="1828800"/>
            <a:ext cx="8229600" cy="4648200"/>
          </a:xfrm>
          <a:prstGeom prst="rect">
            <a:avLst/>
          </a:prstGeom>
        </p:spPr>
        <p:txBody>
          <a:bodyPr lIns="0" tIns="0" rIns="0" bIns="0">
            <a:normAutofit/>
          </a:bodyPr>
          <a:lstStyle/>
          <a:p>
            <a:pPr marL="906096" lvl="1" indent="-633046">
              <a:spcBef>
                <a:spcPts val="500"/>
              </a:spcBef>
              <a:buClr>
                <a:srgbClr val="2DA2BF"/>
              </a:buClr>
              <a:buChar char="▪"/>
              <a:defRPr sz="1800"/>
            </a:pPr>
            <a:r>
              <a:rPr sz="3200" b="1" dirty="0" err="1">
                <a:latin typeface="微軟正黑體"/>
                <a:ea typeface="微軟正黑體"/>
                <a:cs typeface="微軟正黑體"/>
                <a:sym typeface="微軟正黑體"/>
              </a:rPr>
              <a:t>信主之後所當做的四件事情</a:t>
            </a:r>
            <a:r>
              <a:rPr sz="3200" b="1" dirty="0">
                <a:latin typeface="微軟正黑體"/>
                <a:ea typeface="微軟正黑體"/>
                <a:cs typeface="微軟正黑體"/>
                <a:sym typeface="微軟正黑體"/>
              </a:rPr>
              <a:t>：</a:t>
            </a:r>
            <a:endParaRPr sz="3200" b="1" dirty="0">
              <a:latin typeface="Calibri"/>
              <a:ea typeface="Calibri"/>
              <a:cs typeface="Calibri"/>
              <a:sym typeface="Calibri"/>
            </a:endParaRPr>
          </a:p>
          <a:p>
            <a:pPr marL="906096" lvl="1" indent="-633046">
              <a:spcBef>
                <a:spcPts val="500"/>
              </a:spcBef>
              <a:buClr>
                <a:srgbClr val="2DA2BF"/>
              </a:buClr>
              <a:buFont typeface="Trebuchet MS"/>
              <a:buAutoNum type="arabicPeriod"/>
              <a:defRPr sz="1800"/>
            </a:pPr>
            <a:r>
              <a:rPr sz="3200" dirty="0" err="1">
                <a:latin typeface="微軟正黑體"/>
                <a:ea typeface="微軟正黑體"/>
                <a:cs typeface="微軟正黑體"/>
                <a:sym typeface="微軟正黑體"/>
              </a:rPr>
              <a:t>接受浸禮，歸入基督的名下</a:t>
            </a:r>
            <a:r>
              <a:rPr sz="3200" dirty="0">
                <a:latin typeface="微軟正黑體"/>
                <a:ea typeface="微軟正黑體"/>
                <a:cs typeface="微軟正黑體"/>
                <a:sym typeface="微軟正黑體"/>
              </a:rPr>
              <a:t>。</a:t>
            </a:r>
            <a:endParaRPr sz="3200" dirty="0">
              <a:latin typeface="Calibri"/>
              <a:ea typeface="Calibri"/>
              <a:cs typeface="Calibri"/>
              <a:sym typeface="Calibri"/>
            </a:endParaRPr>
          </a:p>
          <a:p>
            <a:pPr marL="906096" lvl="1" indent="-633046">
              <a:spcBef>
                <a:spcPts val="500"/>
              </a:spcBef>
              <a:buClr>
                <a:srgbClr val="2DA2BF"/>
              </a:buClr>
              <a:buFont typeface="Trebuchet MS"/>
              <a:buAutoNum type="arabicPeriod"/>
              <a:defRPr sz="1800"/>
            </a:pPr>
            <a:r>
              <a:rPr sz="3200" dirty="0" err="1">
                <a:latin typeface="微軟正黑體"/>
                <a:ea typeface="微軟正黑體"/>
                <a:cs typeface="微軟正黑體"/>
                <a:sym typeface="微軟正黑體"/>
              </a:rPr>
              <a:t>將主日分別為聖，敬拜神</a:t>
            </a:r>
            <a:r>
              <a:rPr sz="3200" dirty="0">
                <a:latin typeface="微軟正黑體"/>
                <a:ea typeface="微軟正黑體"/>
                <a:cs typeface="微軟正黑體"/>
                <a:sym typeface="微軟正黑體"/>
              </a:rPr>
              <a:t>。</a:t>
            </a:r>
            <a:endParaRPr sz="3200" dirty="0">
              <a:latin typeface="Calibri"/>
              <a:ea typeface="Calibri"/>
              <a:cs typeface="Calibri"/>
              <a:sym typeface="Calibri"/>
            </a:endParaRPr>
          </a:p>
          <a:p>
            <a:pPr marL="906096" lvl="1" indent="-633046">
              <a:spcBef>
                <a:spcPts val="500"/>
              </a:spcBef>
              <a:buClr>
                <a:srgbClr val="2DA2BF"/>
              </a:buClr>
              <a:buFont typeface="Trebuchet MS"/>
              <a:buAutoNum type="arabicPeriod"/>
              <a:defRPr sz="1800"/>
            </a:pPr>
            <a:r>
              <a:rPr sz="3200" dirty="0" err="1">
                <a:latin typeface="微軟正黑體"/>
                <a:ea typeface="微軟正黑體"/>
                <a:cs typeface="微軟正黑體"/>
                <a:sym typeface="微軟正黑體"/>
              </a:rPr>
              <a:t>研讀聖經，靈命得著餵養</a:t>
            </a:r>
            <a:r>
              <a:rPr sz="3200" dirty="0">
                <a:latin typeface="微軟正黑體"/>
                <a:ea typeface="微軟正黑體"/>
                <a:cs typeface="微軟正黑體"/>
                <a:sym typeface="微軟正黑體"/>
              </a:rPr>
              <a:t>。</a:t>
            </a:r>
            <a:endParaRPr sz="3200" dirty="0">
              <a:latin typeface="Calibri"/>
              <a:ea typeface="Calibri"/>
              <a:cs typeface="Calibri"/>
              <a:sym typeface="Calibri"/>
            </a:endParaRPr>
          </a:p>
          <a:p>
            <a:pPr marL="906096" lvl="1" indent="-633046">
              <a:spcBef>
                <a:spcPts val="500"/>
              </a:spcBef>
              <a:buClr>
                <a:srgbClr val="2DA2BF"/>
              </a:buClr>
              <a:buFont typeface="Trebuchet MS"/>
              <a:buAutoNum type="arabicPeriod"/>
              <a:defRPr sz="1800"/>
            </a:pPr>
            <a:r>
              <a:rPr sz="3200" dirty="0" err="1">
                <a:latin typeface="微軟正黑體"/>
                <a:ea typeface="微軟正黑體"/>
                <a:cs typeface="微軟正黑體"/>
                <a:sym typeface="微軟正黑體"/>
              </a:rPr>
              <a:t>過團契生活，彼此相愛</a:t>
            </a:r>
            <a:r>
              <a:rPr sz="3200" dirty="0">
                <a:latin typeface="微軟正黑體"/>
                <a:ea typeface="微軟正黑體"/>
                <a:cs typeface="微軟正黑體"/>
                <a:sym typeface="微軟正黑體"/>
              </a:rPr>
              <a:t>。</a:t>
            </a:r>
          </a:p>
        </p:txBody>
      </p:sp>
      <p:sp>
        <p:nvSpPr>
          <p:cNvPr id="105" name="Shape 105"/>
          <p:cNvSpPr/>
          <p:nvPr/>
        </p:nvSpPr>
        <p:spPr>
          <a:xfrm>
            <a:off x="561975" y="864235"/>
            <a:ext cx="8610600" cy="5486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r>
              <a:rPr sz="3000" b="1">
                <a:solidFill>
                  <a:srgbClr val="0070C0"/>
                </a:solidFill>
                <a:latin typeface="微軟正黑體"/>
                <a:ea typeface="微軟正黑體"/>
                <a:cs typeface="微軟正黑體"/>
                <a:sym typeface="微軟正黑體"/>
              </a:rPr>
              <a:t>信主之後 </a:t>
            </a:r>
            <a:r>
              <a:rPr sz="3000" b="1">
                <a:solidFill>
                  <a:srgbClr val="0070C0"/>
                </a:solidFill>
                <a:latin typeface="Calibri"/>
                <a:ea typeface="Calibri"/>
                <a:cs typeface="Calibri"/>
                <a:sym typeface="Calibri"/>
              </a:rPr>
              <a:t>After you’ve received Jesus as Lord</a:t>
            </a: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464646"/>
      </a:lt1>
      <a:dk2>
        <a:srgbClr val="A7A7A7"/>
      </a:dk2>
      <a:lt2>
        <a:srgbClr val="535353"/>
      </a:lt2>
      <a:accent1>
        <a:srgbClr val="2DA2BF"/>
      </a:accent1>
      <a:accent2>
        <a:srgbClr val="DA1F28"/>
      </a:accent2>
      <a:accent3>
        <a:srgbClr val="8F8F8F"/>
      </a:accent3>
      <a:accent4>
        <a:srgbClr val="707070"/>
      </a:accent4>
      <a:accent5>
        <a:srgbClr val="ADCCDA"/>
      </a:accent5>
      <a:accent6>
        <a:srgbClr val="C51C24"/>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2DA2BF"/>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2DA2BF"/>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2DA2BF"/>
      </a:accent1>
      <a:accent2>
        <a:srgbClr val="DA1F28"/>
      </a:accent2>
      <a:accent3>
        <a:srgbClr val="8F8F8F"/>
      </a:accent3>
      <a:accent4>
        <a:srgbClr val="707070"/>
      </a:accent4>
      <a:accent5>
        <a:srgbClr val="ADCCDA"/>
      </a:accent5>
      <a:accent6>
        <a:srgbClr val="C51C24"/>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2DA2BF"/>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2DA2BF"/>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1025</TotalTime>
  <Words>548</Words>
  <Application>Microsoft Office PowerPoint</Application>
  <PresentationFormat>On-screen Show (4:3)</PresentationFormat>
  <Paragraphs>41</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vt:lpstr>
      <vt:lpstr>       使徒行傳 #11：以尼雅和多加哥尼流歸主 經文： 使徒行傳 9:32-43 </vt:lpstr>
      <vt:lpstr>PowerPoint Presentation</vt:lpstr>
      <vt:lpstr>PowerPoint Presentation</vt:lpstr>
      <vt:lpstr>經文觀察：</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使徒行傳 #15：耶路撒冷會議 經文：路15:1-34</dc:title>
  <dc:creator>Lucy</dc:creator>
  <cp:lastModifiedBy>Lucy</cp:lastModifiedBy>
  <cp:revision>85</cp:revision>
  <dcterms:modified xsi:type="dcterms:W3CDTF">2015-01-02T04:20:50Z</dcterms:modified>
</cp:coreProperties>
</file>