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38E17A-4C3E-4E34-BD3E-7D9EBC695E12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0358BA-E7F1-440F-97D9-FF030C25F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跟</a:t>
            </a:r>
            <a:r>
              <a:rPr lang="zh-TW" altLang="en-US" dirty="0"/>
              <a:t>博士學功</a:t>
            </a:r>
            <a:r>
              <a:rPr lang="zh-TW" altLang="en-US" dirty="0" smtClean="0"/>
              <a:t>課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zh-TW" altLang="en-US" dirty="0" smtClean="0"/>
              <a:t>馬太福音二章一至十二節</a:t>
            </a:r>
            <a:r>
              <a:rPr lang="en-US" dirty="0" smtClean="0"/>
              <a:t>) 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智慧人必發光如同天上的光；那使多人歸義的，必發光如星，直到永永遠遠。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但</a:t>
            </a:r>
            <a:r>
              <a:rPr lang="zh-TW" altLang="en-US" dirty="0"/>
              <a:t>以</a:t>
            </a:r>
            <a:r>
              <a:rPr lang="zh-TW" altLang="en-US" dirty="0" smtClean="0"/>
              <a:t>理書</a:t>
            </a:r>
            <a:r>
              <a:rPr lang="en-US" dirty="0" smtClean="0"/>
              <a:t>12:3</a:t>
            </a:r>
          </a:p>
          <a:p>
            <a:pPr lvl="1">
              <a:buNone/>
            </a:pPr>
            <a:endParaRPr lang="en-US" dirty="0" smtClean="0"/>
          </a:p>
          <a:p>
            <a:r>
              <a:rPr lang="zh-TW" altLang="en-US" dirty="0" smtClean="0"/>
              <a:t>使你們無可指摘，誠實無偽，在這彎曲悖謬的世代作上帝無瑕疵的兒女。你們顯在這世代中，好像明光照耀</a:t>
            </a:r>
            <a:endParaRPr lang="en-US" dirty="0" smtClean="0"/>
          </a:p>
          <a:p>
            <a:pPr lvl="1"/>
            <a:r>
              <a:rPr lang="zh-TW" altLang="en-US" dirty="0"/>
              <a:t>腓立比書</a:t>
            </a:r>
            <a:r>
              <a:rPr lang="en-US" dirty="0"/>
              <a:t>2:15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0668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zh-TW" altLang="en-US" dirty="0" smtClean="0"/>
              <a:t>東方博士來到耶路撒冷要崇拜新生的猶太人的王是因為看見他的星</a:t>
            </a:r>
            <a:r>
              <a:rPr lang="en-US" dirty="0" smtClean="0"/>
              <a:t>. </a:t>
            </a:r>
            <a:r>
              <a:rPr lang="zh-TW" altLang="en-US" dirty="0" smtClean="0"/>
              <a:t>那星是在什麼時候出現呢</a:t>
            </a:r>
            <a:r>
              <a:rPr lang="zh-CN" altLang="en-US" dirty="0" smtClean="0"/>
              <a:t>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按</a:t>
            </a:r>
            <a:r>
              <a:rPr lang="zh-TW" altLang="en-US" dirty="0"/>
              <a:t>照漢朝的漢書天文志</a:t>
            </a:r>
            <a:r>
              <a:rPr lang="en-US" dirty="0"/>
              <a:t>, </a:t>
            </a:r>
            <a:r>
              <a:rPr lang="zh-TW" altLang="en-US" dirty="0"/>
              <a:t>中國天文學家在孝哀帝建平二年二月</a:t>
            </a:r>
            <a:r>
              <a:rPr lang="en-US" dirty="0"/>
              <a:t>(</a:t>
            </a:r>
            <a:r>
              <a:rPr lang="zh-TW" altLang="en-US" dirty="0"/>
              <a:t>公元前</a:t>
            </a:r>
            <a:r>
              <a:rPr lang="en-US" dirty="0"/>
              <a:t>5</a:t>
            </a:r>
            <a:r>
              <a:rPr lang="zh-TW" altLang="en-US" dirty="0"/>
              <a:t>年</a:t>
            </a:r>
            <a:r>
              <a:rPr lang="en-US" dirty="0"/>
              <a:t>3</a:t>
            </a:r>
            <a:r>
              <a:rPr lang="zh-TW" altLang="en-US" dirty="0"/>
              <a:t>月</a:t>
            </a:r>
            <a:r>
              <a:rPr lang="en-US" dirty="0"/>
              <a:t>9</a:t>
            </a:r>
            <a:r>
              <a:rPr lang="zh-TW" altLang="en-US" dirty="0"/>
              <a:t>日</a:t>
            </a:r>
            <a:r>
              <a:rPr lang="en-US" dirty="0"/>
              <a:t>  </a:t>
            </a:r>
            <a:r>
              <a:rPr lang="zh-TW" altLang="en-US" dirty="0"/>
              <a:t>至</a:t>
            </a:r>
            <a:r>
              <a:rPr lang="en-US" dirty="0"/>
              <a:t>4</a:t>
            </a:r>
            <a:r>
              <a:rPr lang="zh-TW" altLang="en-US" dirty="0"/>
              <a:t>月</a:t>
            </a:r>
            <a:r>
              <a:rPr lang="en-US" dirty="0"/>
              <a:t>6</a:t>
            </a:r>
            <a:r>
              <a:rPr lang="zh-TW" altLang="en-US" dirty="0"/>
              <a:t>日</a:t>
            </a:r>
            <a:r>
              <a:rPr lang="en-US" dirty="0"/>
              <a:t>)</a:t>
            </a:r>
            <a:r>
              <a:rPr lang="zh-TW" altLang="en-US" dirty="0"/>
              <a:t>發現有非常光的彗星出現在牽牛星座七十多天</a:t>
            </a:r>
            <a:r>
              <a:rPr lang="en-US" dirty="0"/>
              <a:t>. </a:t>
            </a:r>
            <a:r>
              <a:rPr lang="zh-TW" altLang="en-US" dirty="0"/>
              <a:t>那時</a:t>
            </a:r>
            <a:r>
              <a:rPr lang="en-US" dirty="0"/>
              <a:t>, </a:t>
            </a:r>
            <a:r>
              <a:rPr lang="zh-TW" altLang="en-US" dirty="0"/>
              <a:t>大臣們認為是新紀元的來臨</a:t>
            </a:r>
            <a:r>
              <a:rPr lang="en-US" dirty="0"/>
              <a:t>.</a:t>
            </a:r>
            <a:r>
              <a:rPr lang="zh-TW" altLang="en-US" dirty="0"/>
              <a:t>建議王帝把年號改為</a:t>
            </a:r>
            <a:r>
              <a:rPr lang="en-US" dirty="0"/>
              <a:t> “</a:t>
            </a:r>
            <a:r>
              <a:rPr lang="zh-TW" altLang="en-US" dirty="0"/>
              <a:t>太初</a:t>
            </a:r>
            <a:r>
              <a:rPr lang="en-US" dirty="0"/>
              <a:t>”. </a:t>
            </a:r>
            <a:r>
              <a:rPr lang="zh-TW" altLang="en-US" dirty="0"/>
              <a:t>十三月後在建平三年三月己酉日在牽牛附近那星又出現</a:t>
            </a:r>
            <a:r>
              <a:rPr lang="en-US" dirty="0"/>
              <a:t>.  –</a:t>
            </a:r>
            <a:r>
              <a:rPr lang="zh-TW" altLang="en-US" dirty="0"/>
              <a:t>摘於 </a:t>
            </a:r>
            <a:r>
              <a:rPr lang="en-US" dirty="0"/>
              <a:t>“</a:t>
            </a:r>
            <a:r>
              <a:rPr lang="zh-TW" altLang="en-US" dirty="0"/>
              <a:t>先賢之信</a:t>
            </a:r>
            <a:r>
              <a:rPr lang="en-US" dirty="0"/>
              <a:t>”, </a:t>
            </a:r>
            <a:r>
              <a:rPr lang="zh-TW" altLang="en-US" dirty="0"/>
              <a:t>唐堯</a:t>
            </a:r>
            <a:r>
              <a:rPr lang="en-US" dirty="0"/>
              <a:t>, 2005, </a:t>
            </a:r>
            <a:r>
              <a:rPr lang="zh-TW" altLang="en-US" dirty="0"/>
              <a:t>東方出版中心</a:t>
            </a:r>
            <a:r>
              <a:rPr lang="en-US" dirty="0"/>
              <a:t>                               </a:t>
            </a:r>
          </a:p>
          <a:p>
            <a:r>
              <a:rPr lang="zh-TW" altLang="en-US" dirty="0"/>
              <a:t>跟據聖經學者的研究</a:t>
            </a:r>
            <a:r>
              <a:rPr lang="en-US" dirty="0"/>
              <a:t>, </a:t>
            </a:r>
            <a:r>
              <a:rPr lang="zh-TW" altLang="en-US" dirty="0"/>
              <a:t>耶穌大概是在公元前五年降生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286000"/>
            <a:ext cx="533400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2286000"/>
            <a:ext cx="85344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zh-TW" altLang="en-US" dirty="0" smtClean="0"/>
              <a:t>東方博士是誰</a:t>
            </a:r>
            <a:r>
              <a:rPr lang="zh-CN" altLang="en-US" dirty="0" smtClean="0"/>
              <a:t>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6764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跟</a:t>
            </a:r>
            <a:r>
              <a:rPr lang="zh-TW" altLang="en-US" sz="2800" dirty="0"/>
              <a:t>據最近</a:t>
            </a:r>
            <a:r>
              <a:rPr lang="en-US" sz="2800" dirty="0"/>
              <a:t>Oklahoma </a:t>
            </a:r>
            <a:r>
              <a:rPr lang="zh-TW" altLang="en-US" sz="2800" dirty="0"/>
              <a:t>大學教授</a:t>
            </a:r>
            <a:r>
              <a:rPr lang="en-US" sz="2800" dirty="0"/>
              <a:t>, Brent Landau </a:t>
            </a:r>
            <a:r>
              <a:rPr lang="zh-TW" altLang="en-US" sz="2800" dirty="0"/>
              <a:t>翻譯一份</a:t>
            </a:r>
            <a:r>
              <a:rPr lang="en-US" sz="2800" dirty="0"/>
              <a:t>C.E. </a:t>
            </a:r>
            <a:r>
              <a:rPr lang="en-US" sz="2800" dirty="0" err="1"/>
              <a:t>Syriac</a:t>
            </a:r>
            <a:r>
              <a:rPr lang="en-US" sz="2800" dirty="0"/>
              <a:t> </a:t>
            </a:r>
            <a:r>
              <a:rPr lang="zh-TW" altLang="en-US" sz="2800" dirty="0"/>
              <a:t>敘利亞手稿</a:t>
            </a:r>
            <a:r>
              <a:rPr lang="en-US" sz="2800" dirty="0"/>
              <a:t>(</a:t>
            </a:r>
            <a:r>
              <a:rPr lang="zh-TW" altLang="en-US" sz="2800" dirty="0"/>
              <a:t>八或二世紀</a:t>
            </a:r>
            <a:r>
              <a:rPr lang="en-US" sz="2800" dirty="0"/>
              <a:t>)</a:t>
            </a:r>
            <a:r>
              <a:rPr lang="zh-TW" altLang="en-US" sz="2800" dirty="0"/>
              <a:t>稱為</a:t>
            </a:r>
            <a:r>
              <a:rPr lang="en-US" sz="2800" dirty="0"/>
              <a:t> “</a:t>
            </a:r>
            <a:r>
              <a:rPr lang="zh-TW" altLang="en-US" sz="2800" dirty="0"/>
              <a:t>博士的啟示</a:t>
            </a:r>
            <a:r>
              <a:rPr lang="en-US" sz="2800" dirty="0"/>
              <a:t>”</a:t>
            </a:r>
            <a:r>
              <a:rPr lang="zh-TW" altLang="en-US" sz="2800" dirty="0"/>
              <a:t>記載博士們的奇妙行程和星的指引</a:t>
            </a:r>
            <a:r>
              <a:rPr lang="en-US" sz="2800" dirty="0"/>
              <a:t>. </a:t>
            </a:r>
            <a:r>
              <a:rPr lang="zh-TW" altLang="en-US" sz="2800" dirty="0"/>
              <a:t>他</a:t>
            </a:r>
            <a:r>
              <a:rPr lang="zh-TW" altLang="en-US" sz="2800" dirty="0" smtClean="0"/>
              <a:t>們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048000"/>
            <a:ext cx="4460875" cy="3431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79208" y="2895600"/>
            <a:ext cx="34879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/>
              <a:t>到了</a:t>
            </a:r>
            <a:r>
              <a:rPr lang="zh-TW" altLang="en-US" sz="2800" dirty="0"/>
              <a:t>伯利恒崇拜那嬰兒</a:t>
            </a:r>
            <a:r>
              <a:rPr lang="en-US" altLang="en-US" sz="2800" dirty="0"/>
              <a:t>,</a:t>
            </a:r>
            <a:r>
              <a:rPr lang="zh-TW" altLang="en-US" sz="2800" dirty="0"/>
              <a:t>回到兄弟中傳基督福音</a:t>
            </a:r>
            <a:r>
              <a:rPr lang="en-US" altLang="en-US" sz="2800" dirty="0"/>
              <a:t>,</a:t>
            </a:r>
            <a:r>
              <a:rPr lang="zh-TW" altLang="en-US" sz="2800" dirty="0"/>
              <a:t>最後受多馬施浸</a:t>
            </a:r>
            <a:r>
              <a:rPr lang="en-US" altLang="en-US" sz="2800" dirty="0"/>
              <a:t>. </a:t>
            </a:r>
            <a:r>
              <a:rPr lang="zh-TW" altLang="en-US" sz="2800" dirty="0"/>
              <a:t>他們是一群安靜祈禱的人士從神秘的地方而來</a:t>
            </a:r>
            <a:r>
              <a:rPr lang="en-US" altLang="en-US" sz="2800" dirty="0"/>
              <a:t>. </a:t>
            </a:r>
            <a:r>
              <a:rPr lang="zh-TW" altLang="en-US" sz="2800" dirty="0"/>
              <a:t>叫作</a:t>
            </a:r>
            <a:r>
              <a:rPr lang="en-US" altLang="en-US" sz="2800" dirty="0" err="1"/>
              <a:t>Shir</a:t>
            </a:r>
            <a:r>
              <a:rPr lang="en-US" altLang="en-US" sz="2800" dirty="0"/>
              <a:t>.</a:t>
            </a:r>
            <a:r>
              <a:rPr lang="zh-TW" altLang="en-US" sz="2800" dirty="0"/>
              <a:t>可能是中國</a:t>
            </a:r>
            <a:r>
              <a:rPr lang="en-US" altLang="en-US" sz="2800" dirty="0"/>
              <a:t>!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這</a:t>
            </a:r>
            <a:r>
              <a:rPr lang="zh-TW" altLang="en-US" dirty="0"/>
              <a:t>些看見星星的博士給我們一個尋求的功課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7162800" cy="545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馬太福音</a:t>
            </a:r>
            <a:r>
              <a:rPr lang="en-US" dirty="0"/>
              <a:t>2:1-12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b="1" dirty="0" smtClean="0"/>
              <a:t>1</a:t>
            </a:r>
            <a:r>
              <a:rPr lang="zh-TW" altLang="en-US" dirty="0" smtClean="0"/>
              <a:t> 當希律王的時候，耶穌生在猶太的伯利恆。有幾個博士從東方來到耶路撒冷，說： </a:t>
            </a:r>
            <a:r>
              <a:rPr lang="en-US" altLang="zh-TW" b="1" dirty="0" smtClean="0"/>
              <a:t>2</a:t>
            </a:r>
            <a:r>
              <a:rPr lang="zh-TW" altLang="en-US" dirty="0" smtClean="0"/>
              <a:t> 「那生下來作猶太人之王的在哪裏？我們在東方看見他的星，特來拜他。」 </a:t>
            </a:r>
            <a:r>
              <a:rPr lang="en-US" altLang="zh-TW" b="1" dirty="0" smtClean="0"/>
              <a:t>3</a:t>
            </a:r>
            <a:r>
              <a:rPr lang="zh-TW" altLang="en-US" dirty="0" smtClean="0"/>
              <a:t> 希律王聽見了，就心裏不安；耶路撒冷合城的人也都不安。 </a:t>
            </a:r>
            <a:r>
              <a:rPr lang="en-US" altLang="zh-TW" b="1" dirty="0" smtClean="0"/>
              <a:t>4</a:t>
            </a:r>
            <a:r>
              <a:rPr lang="zh-TW" altLang="en-US" dirty="0" smtClean="0"/>
              <a:t> 他就召齊了祭司長和民間的文士，問他們說：「基督當生在何處？」 </a:t>
            </a:r>
            <a:r>
              <a:rPr lang="en-US" altLang="zh-TW" b="1" dirty="0" smtClean="0"/>
              <a:t>5</a:t>
            </a:r>
            <a:r>
              <a:rPr lang="zh-TW" altLang="en-US" dirty="0" smtClean="0"/>
              <a:t> 他們回答說：「在猶太的伯利恆。因為有先知記著，說： </a:t>
            </a:r>
          </a:p>
          <a:p>
            <a:r>
              <a:rPr lang="en-US" altLang="zh-TW" b="1" dirty="0" smtClean="0"/>
              <a:t>6</a:t>
            </a:r>
            <a:r>
              <a:rPr lang="zh-TW" altLang="en-US" dirty="0" smtClean="0"/>
              <a:t>  猶大地的伯利恆啊， 你在猶大諸城中並不是最小的； 因為將來有一位君王要從你那裏出來， 牧養我以色列民。」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 smtClean="0"/>
              <a:t>7</a:t>
            </a:r>
            <a:r>
              <a:rPr lang="zh-TW" altLang="en-US" dirty="0" smtClean="0"/>
              <a:t> 當下，希律暗暗地召了博士來，細問那星是甚麼時候出現的， </a:t>
            </a:r>
            <a:r>
              <a:rPr lang="en-US" altLang="zh-TW" b="1" dirty="0" smtClean="0"/>
              <a:t>8</a:t>
            </a:r>
            <a:r>
              <a:rPr lang="zh-TW" altLang="en-US" dirty="0" smtClean="0"/>
              <a:t> 就差他們往伯利恆去，說：「你們去仔細尋訪那小孩子，尋到了就來報信，我也好去拜他。」 </a:t>
            </a:r>
            <a:r>
              <a:rPr lang="en-US" altLang="zh-TW" b="1" dirty="0" smtClean="0"/>
              <a:t>9</a:t>
            </a:r>
            <a:r>
              <a:rPr lang="zh-TW" altLang="en-US" dirty="0" smtClean="0"/>
              <a:t> 他們聽見王的話就去了。在東方所看見的那星忽然在他們前頭行，直行到小孩子的地方，就在上頭停住了。 </a:t>
            </a:r>
            <a:r>
              <a:rPr lang="en-US" altLang="zh-TW" b="1" dirty="0" smtClean="0"/>
              <a:t>10</a:t>
            </a:r>
            <a:r>
              <a:rPr lang="zh-TW" altLang="en-US" dirty="0" smtClean="0"/>
              <a:t> 他們看見那星，就大大地歡喜； </a:t>
            </a:r>
            <a:r>
              <a:rPr lang="en-US" altLang="zh-TW" b="1" dirty="0" smtClean="0"/>
              <a:t>11</a:t>
            </a:r>
            <a:r>
              <a:rPr lang="zh-TW" altLang="en-US" dirty="0" smtClean="0"/>
              <a:t> 進了房子，看見小孩子和他母親馬利亞，就俯伏拜那小孩子，揭開寶盒，拿黃金、乳香、沒藥為禮物獻給他。 </a:t>
            </a:r>
            <a:r>
              <a:rPr lang="en-US" altLang="zh-TW" b="1" dirty="0" smtClean="0"/>
              <a:t>12</a:t>
            </a:r>
            <a:r>
              <a:rPr lang="zh-TW" altLang="en-US" dirty="0" smtClean="0"/>
              <a:t> 博士因為在夢中被主指示不要回去見希律，就從別的路回本地去了。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耶利米書</a:t>
            </a:r>
            <a:r>
              <a:rPr lang="en-US" dirty="0"/>
              <a:t>29:12-13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你們要呼求我，禱告我，我就應允你們。</a:t>
            </a:r>
            <a:endParaRPr lang="en-US" altLang="zh-TW" dirty="0"/>
          </a:p>
          <a:p>
            <a:pPr>
              <a:buNone/>
            </a:pPr>
            <a:r>
              <a:rPr lang="zh-TW" altLang="en-US" dirty="0" smtClean="0"/>
              <a:t>你們尋求我，若專心尋求我，就必尋見。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2.  </a:t>
            </a:r>
            <a:r>
              <a:rPr lang="zh-TW" altLang="en-US" dirty="0"/>
              <a:t>他們教訓我們把 最好 獻給神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進了房子，看見小孩子和他母親馬利亞，就俯伏拜那小孩子，揭開寶盒，拿黃金、乳香、沒藥為禮物獻給他。 </a:t>
            </a:r>
            <a:endParaRPr lang="en-US" altLang="zh-TW" b="1" dirty="0"/>
          </a:p>
          <a:p>
            <a:pPr lvl="1"/>
            <a:r>
              <a:rPr lang="zh-TW" altLang="en-US" dirty="0" smtClean="0"/>
              <a:t>馬太</a:t>
            </a:r>
            <a:r>
              <a:rPr lang="zh-CN" altLang="en-US" dirty="0" smtClean="0"/>
              <a:t>福音</a:t>
            </a:r>
            <a:r>
              <a:rPr lang="en-US" dirty="0" smtClean="0"/>
              <a:t>2:11</a:t>
            </a:r>
          </a:p>
          <a:p>
            <a:r>
              <a:rPr lang="zh-TW" altLang="en-US" dirty="0" smtClean="0"/>
              <a:t>所以，弟兄們，我以上帝的慈悲勸你們，將身體獻上，當作活祭，是聖潔的，是上帝所喜悅的；你們如此事奉乃是理所當然的。 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羅</a:t>
            </a:r>
            <a:r>
              <a:rPr lang="zh-TW" altLang="en-US" dirty="0"/>
              <a:t>馬書</a:t>
            </a:r>
            <a:r>
              <a:rPr lang="en-US" dirty="0"/>
              <a:t>12:1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3.  </a:t>
            </a:r>
            <a:r>
              <a:rPr lang="zh-TW" altLang="en-US" dirty="0"/>
              <a:t>他們和星顯示我們要崇</a:t>
            </a:r>
            <a:r>
              <a:rPr lang="zh-TW" altLang="en-US" dirty="0" smtClean="0"/>
              <a:t>拜的</a:t>
            </a:r>
            <a:r>
              <a:rPr lang="zh-TW" altLang="en-US" dirty="0"/>
              <a:t>重要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進了房子，看見小孩子和他母親馬利亞，就俯伏拜那小孩子，揭開寶盒，拿黃金、乳香、沒藥為禮物獻給他。 博士因為在夢中被主指示不要回去見希律，就從別的路回本地去了。 </a:t>
            </a:r>
            <a:endParaRPr lang="en-US" altLang="zh-TW" dirty="0" smtClean="0"/>
          </a:p>
          <a:p>
            <a:pPr lvl="1"/>
            <a:r>
              <a:rPr lang="zh-TW" altLang="en-US" dirty="0"/>
              <a:t>馬太</a:t>
            </a:r>
            <a:r>
              <a:rPr lang="en-US" dirty="0"/>
              <a:t>  2:11-12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</TotalTime>
  <Words>511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跟博士學功課</vt:lpstr>
      <vt:lpstr>1. 東方博士來到耶路撒冷要崇拜新生的猶太人的王是因為看見他的星. 那星是在什麼時候出現呢？</vt:lpstr>
      <vt:lpstr>2. 東方博士是誰？</vt:lpstr>
      <vt:lpstr>1. 這些看見星星的博士給我們一個尋求的功課</vt:lpstr>
      <vt:lpstr>馬太福音2:1-12</vt:lpstr>
      <vt:lpstr>Slide 6</vt:lpstr>
      <vt:lpstr>耶利米書29:12-13</vt:lpstr>
      <vt:lpstr>2.  他們教訓我們把 最好 獻給神</vt:lpstr>
      <vt:lpstr>3.  他們和星顯示我們要崇拜的重要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跟博士學功課</dc:title>
  <dc:creator>Timeline</dc:creator>
  <cp:lastModifiedBy>CBCWLA</cp:lastModifiedBy>
  <cp:revision>3</cp:revision>
  <dcterms:created xsi:type="dcterms:W3CDTF">2011-12-18T08:37:28Z</dcterms:created>
  <dcterms:modified xsi:type="dcterms:W3CDTF">2011-12-18T16:58:28Z</dcterms:modified>
</cp:coreProperties>
</file>