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2" r:id="rId14"/>
    <p:sldId id="270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97" autoAdjust="0"/>
  </p:normalViewPr>
  <p:slideViewPr>
    <p:cSldViewPr>
      <p:cViewPr varScale="1">
        <p:scale>
          <a:sx n="89" d="100"/>
          <a:sy n="89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F69EE-CB16-42FB-A17C-2996353B6F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E4C7E-0611-42F4-9F64-1C07BF1CE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解釋一下腓力斯譯本是什麼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貪吃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夏娃 撒旦試探耶穌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打電動廢寢忘食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花錢物慾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??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dirty="0" smtClean="0"/>
              <a:t>http://www.ccea.org.tw/database/address/li970921.htm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他的眼睛裡看到了就產生了貪欲，有了貪欲就想把那物據為自己所有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弗</a:t>
            </a:r>
            <a:endParaRPr lang="en-US" altLang="zh-TW" dirty="0" smtClean="0"/>
          </a:p>
          <a:p>
            <a:r>
              <a:rPr lang="en-US" altLang="zh-TW" dirty="0" smtClean="0"/>
              <a:t>4:23</a:t>
            </a:r>
            <a:r>
              <a:rPr lang="zh-TW" altLang="en-US" dirty="0" smtClean="0"/>
              <a:t>又要將你們的心志改換一新． </a:t>
            </a:r>
            <a:br>
              <a:rPr lang="zh-TW" altLang="en-US" dirty="0" smtClean="0"/>
            </a:br>
            <a:r>
              <a:rPr lang="en-US" altLang="zh-TW" dirty="0" smtClean="0"/>
              <a:t>4:24</a:t>
            </a:r>
            <a:r>
              <a:rPr lang="zh-TW" altLang="en-US" dirty="0" smtClean="0"/>
              <a:t>並且穿上新人．這新人是照著　神的形像造的、有真理的仁義、和聖潔。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E4C7E-0611-42F4-9F64-1C07BF1CEF8F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Bellman bible study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2010.03.19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1. </a:t>
            </a:r>
            <a:r>
              <a:rPr lang="zh-TW" altLang="en-US" sz="2800" dirty="0" smtClean="0"/>
              <a:t>請分享你觀察到或經歷過「愛世界和世界上的事」的</a:t>
            </a:r>
            <a:r>
              <a:rPr lang="zh-TW" altLang="en-US" sz="2800" dirty="0" smtClean="0"/>
              <a:t>例子</a:t>
            </a:r>
            <a:endParaRPr lang="en-US" altLang="zh-TW" sz="2800" dirty="0" smtClean="0"/>
          </a:p>
          <a:p>
            <a:endParaRPr lang="zh-TW" altLang="en-US" sz="2800" dirty="0" smtClean="0"/>
          </a:p>
          <a:p>
            <a:r>
              <a:rPr lang="en-US" altLang="zh-TW" sz="2800" dirty="0" smtClean="0"/>
              <a:t>2. </a:t>
            </a:r>
            <a:r>
              <a:rPr lang="zh-TW" altLang="en-US" sz="2800" dirty="0" smtClean="0"/>
              <a:t>我們要如何抵擋「肉體的</a:t>
            </a:r>
            <a:r>
              <a:rPr lang="zh-TW" altLang="en-US" sz="2800" dirty="0" smtClean="0"/>
              <a:t>情慾，眼目</a:t>
            </a:r>
            <a:r>
              <a:rPr lang="zh-TW" altLang="en-US" sz="2800" dirty="0" smtClean="0"/>
              <a:t>的</a:t>
            </a:r>
            <a:r>
              <a:rPr lang="zh-TW" altLang="en-US" sz="2800" dirty="0" smtClean="0"/>
              <a:t>情慾，今生</a:t>
            </a:r>
            <a:r>
              <a:rPr lang="zh-TW" altLang="en-US" sz="2800" dirty="0" smtClean="0"/>
              <a:t>的驕傲」</a:t>
            </a:r>
            <a:r>
              <a:rPr lang="en-US" altLang="zh-TW" sz="2800" dirty="0" smtClean="0"/>
              <a:t>? 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3. </a:t>
            </a:r>
            <a:r>
              <a:rPr lang="zh-TW" altLang="en-US" sz="2800" dirty="0" smtClean="0"/>
              <a:t>神希望我們都不要想和神無關的事嗎</a:t>
            </a:r>
            <a:r>
              <a:rPr lang="en-US" altLang="zh-TW" sz="2800" dirty="0" smtClean="0"/>
              <a:t>? </a:t>
            </a:r>
            <a:r>
              <a:rPr lang="zh-TW" altLang="en-US" sz="2800" dirty="0" smtClean="0"/>
              <a:t>這其中的界線在哪裡</a:t>
            </a:r>
            <a:r>
              <a:rPr lang="en-US" altLang="zh-TW" sz="2800" dirty="0" smtClean="0"/>
              <a:t>? </a:t>
            </a:r>
            <a:r>
              <a:rPr lang="zh-TW" altLang="en-US" sz="2800" dirty="0" smtClean="0"/>
              <a:t>神希望我們把心思放在什麼樣的事</a:t>
            </a:r>
            <a:r>
              <a:rPr lang="zh-TW" altLang="en-US" sz="2800" dirty="0" smtClean="0"/>
              <a:t>上</a:t>
            </a:r>
            <a:r>
              <a:rPr lang="zh-TW" altLang="en-US" sz="2800" dirty="0" smtClean="0"/>
              <a:t>，</a:t>
            </a:r>
            <a:r>
              <a:rPr lang="zh-TW" altLang="en-US" sz="2800" dirty="0" smtClean="0"/>
              <a:t>請</a:t>
            </a:r>
            <a:r>
              <a:rPr lang="zh-TW" altLang="en-US" sz="2800" dirty="0" smtClean="0"/>
              <a:t>舉出實際的</a:t>
            </a:r>
            <a:r>
              <a:rPr lang="zh-TW" altLang="en-US" sz="2800" dirty="0" smtClean="0"/>
              <a:t>例子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6015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請分享你觀察到或經歷過「愛世界和世界上的事」的</a:t>
            </a:r>
            <a:r>
              <a:rPr lang="zh-TW" altLang="en-US" dirty="0" smtClean="0"/>
              <a:t>例子</a:t>
            </a:r>
            <a:endParaRPr lang="en-US" altLang="zh-TW" dirty="0" smtClean="0"/>
          </a:p>
          <a:p>
            <a:endParaRPr lang="en-US" altLang="zh-TW" dirty="0" smtClean="0"/>
          </a:p>
          <a:p>
            <a:pPr lvl="0">
              <a:defRPr/>
            </a:pPr>
            <a:r>
              <a:rPr lang="zh-TW" altLang="en-US" dirty="0" smtClean="0"/>
              <a:t>分享得都很好！</a:t>
            </a:r>
            <a:endParaRPr lang="en-US" altLang="zh-TW" dirty="0" smtClean="0"/>
          </a:p>
          <a:p>
            <a:r>
              <a:rPr lang="zh-TW" altLang="zh-TW" dirty="0" smtClean="0"/>
              <a:t>太</a:t>
            </a:r>
            <a:r>
              <a:rPr lang="en-US" altLang="zh-TW" dirty="0" smtClean="0"/>
              <a:t>6:24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zh-TW" dirty="0" smtClean="0"/>
              <a:t>一個人不能事奉兩個主</a:t>
            </a:r>
            <a:r>
              <a:rPr lang="zh-TW" altLang="en-US" dirty="0" smtClean="0"/>
              <a:t>，</a:t>
            </a:r>
            <a:r>
              <a:rPr lang="zh-TW" altLang="zh-TW" dirty="0" smtClean="0"/>
              <a:t>不是惡這個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zh-TW" dirty="0" smtClean="0"/>
              <a:t>愛那個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zh-TW" dirty="0" smtClean="0"/>
              <a:t>就是重這個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zh-TW" dirty="0" smtClean="0"/>
              <a:t>輕那個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zh-TW" dirty="0" smtClean="0"/>
              <a:t>你們不能又事奉神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zh-TW" dirty="0" smtClean="0"/>
              <a:t>又事奉瑪</a:t>
            </a:r>
            <a:r>
              <a:rPr lang="zh-TW" altLang="zh-TW" dirty="0" smtClean="0"/>
              <a:t>門</a:t>
            </a:r>
            <a:r>
              <a:rPr lang="zh-TW" altLang="en-US" dirty="0" smtClean="0"/>
              <a:t>。</a:t>
            </a:r>
            <a:endParaRPr lang="zh-TW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788712"/>
          </a:xfrm>
        </p:spPr>
        <p:txBody>
          <a:bodyPr>
            <a:noAutofit/>
          </a:bodyPr>
          <a:lstStyle/>
          <a:p>
            <a:r>
              <a:rPr lang="zh-TW" altLang="en-US" sz="2600" dirty="0" smtClean="0"/>
              <a:t>我們要如何抵擋「肉體的</a:t>
            </a:r>
            <a:r>
              <a:rPr lang="zh-TW" altLang="en-US" sz="2600" dirty="0" smtClean="0"/>
              <a:t>情慾</a:t>
            </a:r>
            <a:r>
              <a:rPr lang="zh-TW" altLang="zh-TW" sz="2800" dirty="0" smtClean="0"/>
              <a:t>，</a:t>
            </a:r>
            <a:r>
              <a:rPr lang="zh-TW" altLang="en-US" sz="2600" dirty="0" smtClean="0"/>
              <a:t>眼目</a:t>
            </a:r>
            <a:r>
              <a:rPr lang="zh-TW" altLang="en-US" sz="2600" dirty="0" smtClean="0"/>
              <a:t>的</a:t>
            </a:r>
            <a:r>
              <a:rPr lang="zh-TW" altLang="en-US" sz="2600" dirty="0" smtClean="0"/>
              <a:t>情慾</a:t>
            </a:r>
            <a:r>
              <a:rPr lang="zh-TW" altLang="zh-TW" sz="2800" dirty="0" smtClean="0"/>
              <a:t>，</a:t>
            </a:r>
            <a:r>
              <a:rPr lang="zh-TW" altLang="en-US" sz="2600" dirty="0" smtClean="0"/>
              <a:t>今生</a:t>
            </a:r>
            <a:r>
              <a:rPr lang="zh-TW" altLang="en-US" sz="2600" dirty="0" smtClean="0"/>
              <a:t>的</a:t>
            </a:r>
            <a:r>
              <a:rPr lang="zh-TW" altLang="en-US" sz="2600" dirty="0" smtClean="0"/>
              <a:t>驕傲」</a:t>
            </a:r>
            <a:r>
              <a:rPr lang="zh-TW" altLang="en-US" sz="2600" dirty="0" smtClean="0"/>
              <a:t>？</a:t>
            </a:r>
            <a:endParaRPr lang="en-US" altLang="zh-TW" sz="2600" dirty="0" smtClean="0"/>
          </a:p>
          <a:p>
            <a:endParaRPr lang="en-US" altLang="zh-TW" sz="2000" dirty="0" smtClean="0"/>
          </a:p>
          <a:p>
            <a:r>
              <a:rPr lang="zh-TW" altLang="en-US" sz="2400" dirty="0" smtClean="0"/>
              <a:t>不抵擋的後果</a:t>
            </a:r>
            <a:endParaRPr lang="en-US" altLang="zh-TW" sz="2400" dirty="0" smtClean="0"/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zh-TW" altLang="zh-TW" sz="2000" dirty="0" smtClean="0"/>
              <a:t>羅</a:t>
            </a:r>
            <a:r>
              <a:rPr lang="en-US" altLang="zh-TW" sz="2000" dirty="0" smtClean="0"/>
              <a:t>8:6 – </a:t>
            </a:r>
            <a:r>
              <a:rPr lang="zh-TW" altLang="zh-TW" sz="2000" dirty="0" smtClean="0"/>
              <a:t>體貼肉體的就是死，體貼聖靈的才是生命平安。</a:t>
            </a:r>
          </a:p>
          <a:p>
            <a:r>
              <a:rPr lang="zh-TW" altLang="en-US" sz="2400" dirty="0" smtClean="0"/>
              <a:t>認清自己的軟弱</a:t>
            </a:r>
            <a:endParaRPr lang="en-US" altLang="zh-TW" sz="2400" dirty="0" smtClean="0"/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zh-TW" altLang="en-US" sz="2000" dirty="0" smtClean="0"/>
              <a:t>詩</a:t>
            </a:r>
            <a:r>
              <a:rPr lang="en-US" altLang="zh-TW" sz="2000" dirty="0" smtClean="0"/>
              <a:t>139:23 – </a:t>
            </a:r>
            <a:r>
              <a:rPr lang="zh-TW" altLang="en-US" sz="2000" dirty="0" smtClean="0"/>
              <a:t>神啊！求你鑒察我， 知道我的心思，試驗我，知道我的意念；看在我裏面有什麼惡行沒有，引導我走永生的路。</a:t>
            </a:r>
            <a:endParaRPr lang="en-US" altLang="zh-TW" sz="2000" dirty="0" smtClean="0"/>
          </a:p>
          <a:p>
            <a:r>
              <a:rPr lang="zh-TW" altLang="en-US" sz="2400" dirty="0" smtClean="0"/>
              <a:t>時常提醒自己</a:t>
            </a:r>
            <a:endParaRPr lang="en-US" altLang="zh-TW" sz="2400" dirty="0" smtClean="0"/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zh-TW" altLang="zh-TW" sz="2000" dirty="0" smtClean="0"/>
              <a:t>羅</a:t>
            </a:r>
            <a:r>
              <a:rPr lang="en-US" altLang="zh-TW" sz="2000" dirty="0" smtClean="0"/>
              <a:t>12:2 – </a:t>
            </a:r>
            <a:r>
              <a:rPr lang="zh-TW" altLang="zh-TW" sz="2000" dirty="0" smtClean="0"/>
              <a:t>不要效法這</a:t>
            </a:r>
            <a:r>
              <a:rPr lang="zh-TW" altLang="en-US" sz="2000" dirty="0" smtClean="0"/>
              <a:t>個</a:t>
            </a:r>
            <a:r>
              <a:rPr lang="zh-TW" altLang="zh-TW" sz="2000" dirty="0" smtClean="0"/>
              <a:t>世界</a:t>
            </a:r>
            <a:r>
              <a:rPr lang="zh-TW" altLang="en-US" sz="2000" dirty="0" smtClean="0"/>
              <a:t>，只要心意更新而變化，叫你們查驗何為神的善良、純全、可喜悅的</a:t>
            </a:r>
            <a:r>
              <a:rPr lang="zh-TW" altLang="en-US" sz="2000" dirty="0" smtClean="0"/>
              <a:t>旨意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2800" dirty="0" smtClean="0"/>
              <a:t>穿戴屬靈的全副軍裝</a:t>
            </a:r>
            <a:endParaRPr lang="en-US" altLang="zh-TW" sz="2800" dirty="0" smtClean="0"/>
          </a:p>
          <a:p>
            <a:pPr lvl="1"/>
            <a:r>
              <a:rPr lang="zh-TW" altLang="en-US" sz="2200" dirty="0" smtClean="0"/>
              <a:t>以弗所書</a:t>
            </a:r>
            <a:r>
              <a:rPr lang="en-US" altLang="zh-TW" sz="2200" dirty="0" smtClean="0"/>
              <a:t>6:11-18 </a:t>
            </a:r>
            <a:r>
              <a:rPr lang="en-US" altLang="zh-TW" sz="2200" dirty="0" smtClean="0"/>
              <a:t> – </a:t>
            </a:r>
            <a:r>
              <a:rPr lang="zh-TW" altLang="en-US" sz="2200" dirty="0" smtClean="0"/>
              <a:t>要</a:t>
            </a:r>
            <a:r>
              <a:rPr lang="zh-TW" altLang="en-US" sz="2200" dirty="0" smtClean="0"/>
              <a:t>穿戴神所賜的全副軍裝，就能抵擋魔鬼的詭計。因我們並不是與屬血氣的爭戰，乃是與那些執政的、掌權的、管轄這幽暗世界的，以及天空屬靈氣的惡魔爭戰。所以，要拿起神所賜的全副軍裝，好在磨難的日子抵擋仇敵，並且成就了一切，還能站立得住。所以要站穩了，用真理當作帶子束腰，用公義當作護心鏡遮胸，又用平安的福音當作預備走路的鞋穿在腳上。此外，又拿著信德當作籐牌，可以滅盡那惡者一切的火箭；並戴上救恩的頭盔，拿著聖靈的寶劍，就是神的道；靠著聖靈，隨時多方禱告祈求 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pPr lvl="1"/>
            <a:endParaRPr lang="en-US" altLang="zh-TW" sz="2200" dirty="0" smtClean="0"/>
          </a:p>
          <a:p>
            <a:r>
              <a:rPr lang="zh-TW" altLang="en-US" sz="2800" dirty="0" smtClean="0"/>
              <a:t>親近神</a:t>
            </a:r>
            <a:endParaRPr lang="en-US" altLang="zh-TW" sz="2800" dirty="0" smtClean="0"/>
          </a:p>
          <a:p>
            <a:pPr lvl="1"/>
            <a:r>
              <a:rPr lang="zh-TW" altLang="en-US" sz="2200" dirty="0" smtClean="0"/>
              <a:t>多讀經、多禱告</a:t>
            </a:r>
            <a:endParaRPr lang="zh-TW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7439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神希望我們都不要想和神無關的事嗎</a:t>
            </a:r>
            <a:r>
              <a:rPr lang="en-US" altLang="zh-TW" dirty="0" smtClean="0"/>
              <a:t>? </a:t>
            </a:r>
            <a:r>
              <a:rPr lang="zh-TW" altLang="en-US" dirty="0" smtClean="0"/>
              <a:t>這其中的界線在哪裡</a:t>
            </a:r>
            <a:r>
              <a:rPr lang="en-US" altLang="zh-TW" dirty="0" smtClean="0"/>
              <a:t>? </a:t>
            </a:r>
            <a:r>
              <a:rPr lang="zh-TW" altLang="en-US" dirty="0" smtClean="0"/>
              <a:t>神希望我們把心思放在什麼樣的事上</a:t>
            </a:r>
            <a:r>
              <a:rPr lang="en-US" altLang="zh-TW" dirty="0" smtClean="0"/>
              <a:t>? </a:t>
            </a:r>
            <a:r>
              <a:rPr lang="zh-TW" altLang="en-US" dirty="0" smtClean="0"/>
              <a:t>請舉出實際的</a:t>
            </a:r>
            <a:r>
              <a:rPr lang="zh-TW" altLang="en-US" dirty="0" smtClean="0"/>
              <a:t>例子</a:t>
            </a:r>
            <a:endParaRPr lang="en-US" altLang="zh-TW" dirty="0" smtClean="0"/>
          </a:p>
          <a:p>
            <a:endParaRPr lang="zh-TW" altLang="en-US" dirty="0" smtClean="0"/>
          </a:p>
          <a:p>
            <a:r>
              <a:rPr lang="zh-TW" altLang="en-US" sz="2800" dirty="0" smtClean="0"/>
              <a:t>大家又都分享得很好！</a:t>
            </a:r>
            <a:endParaRPr lang="en-US" altLang="zh-TW" sz="2800" dirty="0" smtClean="0"/>
          </a:p>
          <a:p>
            <a:r>
              <a:rPr lang="zh-TW" altLang="en-US" sz="2800" dirty="0" smtClean="0"/>
              <a:t>不是</a:t>
            </a:r>
            <a:endParaRPr lang="en-US" altLang="zh-TW" sz="2800" dirty="0" smtClean="0"/>
          </a:p>
          <a:p>
            <a:r>
              <a:rPr lang="en-US" altLang="zh-TW" sz="2800" dirty="0" smtClean="0"/>
              <a:t>Priority</a:t>
            </a:r>
            <a:endParaRPr lang="zh-TW" altLang="zh-TW" sz="2800" dirty="0" smtClean="0"/>
          </a:p>
          <a:p>
            <a:r>
              <a:rPr lang="zh-TW" altLang="en-US" sz="2800" dirty="0" smtClean="0"/>
              <a:t>太</a:t>
            </a:r>
            <a:r>
              <a:rPr lang="en-US" altLang="zh-TW" sz="2800" dirty="0" smtClean="0"/>
              <a:t>22:37-39</a:t>
            </a:r>
            <a:r>
              <a:rPr lang="en-US" altLang="zh-TW" sz="2800" dirty="0" smtClean="0"/>
              <a:t> </a:t>
            </a:r>
            <a:r>
              <a:rPr lang="en-US" altLang="zh-TW" sz="2800" dirty="0" smtClean="0">
                <a:sym typeface="Symbol"/>
              </a:rPr>
              <a:t> </a:t>
            </a:r>
            <a:r>
              <a:rPr lang="zh-TW" altLang="en-US" sz="2800" dirty="0" smtClean="0">
                <a:sym typeface="Symbol"/>
              </a:rPr>
              <a:t>你要盡心、盡性、盡意愛主你的神，這是誡命中的第一、且是最大的，其次也相仿，就是要愛人如己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zh-TW" sz="2800" dirty="0" smtClean="0"/>
              <a:t>太</a:t>
            </a:r>
            <a:r>
              <a:rPr lang="en-US" altLang="zh-TW" sz="2800" dirty="0" smtClean="0"/>
              <a:t>6:33 </a:t>
            </a:r>
            <a:r>
              <a:rPr lang="en-US" altLang="zh-TW" sz="2800" dirty="0" smtClean="0">
                <a:sym typeface="Symbol"/>
              </a:rPr>
              <a:t> </a:t>
            </a:r>
            <a:r>
              <a:rPr lang="zh-TW" altLang="en-US" sz="2800" dirty="0" smtClean="0"/>
              <a:t>你們</a:t>
            </a:r>
            <a:r>
              <a:rPr lang="zh-TW" altLang="en-US" sz="2800" dirty="0" smtClean="0"/>
              <a:t>要先求他的國、和他的</a:t>
            </a:r>
            <a:r>
              <a:rPr lang="zh-TW" altLang="en-US" sz="2800" dirty="0" smtClean="0"/>
              <a:t>義</a:t>
            </a:r>
            <a:r>
              <a:rPr lang="zh-TW" altLang="en-US" sz="2800" dirty="0" smtClean="0">
                <a:sym typeface="Symbol"/>
              </a:rPr>
              <a:t>，</a:t>
            </a:r>
            <a:r>
              <a:rPr lang="zh-TW" altLang="en-US" sz="2800" dirty="0" smtClean="0"/>
              <a:t>這些</a:t>
            </a:r>
            <a:r>
              <a:rPr lang="zh-TW" altLang="en-US" sz="2800" dirty="0" smtClean="0"/>
              <a:t>東西都要加給你們了。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2800" dirty="0" smtClean="0"/>
          </a:p>
          <a:p>
            <a:r>
              <a:rPr lang="zh-TW" altLang="zh-TW" sz="2800" dirty="0" smtClean="0"/>
              <a:t>羅</a:t>
            </a:r>
            <a:r>
              <a:rPr lang="en-US" altLang="zh-TW" sz="2800" dirty="0" smtClean="0"/>
              <a:t>13:14 – </a:t>
            </a:r>
            <a:r>
              <a:rPr lang="zh-TW" altLang="en-US" sz="2800" dirty="0" smtClean="0"/>
              <a:t>總要披戴主耶穌基督，不要為肉體安排，去放縱</a:t>
            </a:r>
            <a:r>
              <a:rPr lang="zh-TW" altLang="en-US" sz="2800" dirty="0" smtClean="0"/>
              <a:t>私慾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約</a:t>
            </a:r>
            <a:r>
              <a:rPr lang="zh-TW" altLang="en-US" sz="2800" dirty="0" smtClean="0"/>
              <a:t>一</a:t>
            </a:r>
            <a:r>
              <a:rPr lang="en-US" altLang="zh-TW" sz="2800" dirty="0" smtClean="0"/>
              <a:t>2:17</a:t>
            </a:r>
            <a:r>
              <a:rPr lang="en-US" altLang="zh-TW" sz="2800" dirty="0" smtClean="0"/>
              <a:t> </a:t>
            </a:r>
            <a:r>
              <a:rPr lang="en-US" altLang="zh-TW" sz="2800" dirty="0" smtClean="0"/>
              <a:t>– </a:t>
            </a:r>
            <a:r>
              <a:rPr lang="zh-TW" altLang="en-US" sz="2800" dirty="0" smtClean="0"/>
              <a:t>這</a:t>
            </a:r>
            <a:r>
              <a:rPr lang="zh-TW" altLang="en-US" sz="2800" dirty="0" smtClean="0"/>
              <a:t>世界、和其上的情慾、都要過去．惟獨遵行　神旨意的、是永遠常存。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QUIZ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574398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大家放學</a:t>
            </a:r>
            <a:r>
              <a:rPr lang="en-US" altLang="zh-TW" dirty="0" smtClean="0"/>
              <a:t>/</a:t>
            </a:r>
            <a:r>
              <a:rPr lang="zh-TW" altLang="en-US" dirty="0" smtClean="0"/>
              <a:t>下班開車回家</a:t>
            </a:r>
            <a:r>
              <a:rPr lang="zh-TW" altLang="en-US" dirty="0" smtClean="0"/>
              <a:t>心裡在</a:t>
            </a:r>
            <a:r>
              <a:rPr lang="zh-TW" altLang="en-US" dirty="0" smtClean="0"/>
              <a:t>想什麼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約翰</a:t>
            </a:r>
            <a:r>
              <a:rPr lang="zh-TW" altLang="en-US" dirty="0" smtClean="0"/>
              <a:t>一書二章</a:t>
            </a:r>
            <a:r>
              <a:rPr lang="en-US" altLang="zh-TW" dirty="0" smtClean="0"/>
              <a:t>15-17</a:t>
            </a:r>
            <a:r>
              <a:rPr lang="zh-TW" altLang="en-US" dirty="0" smtClean="0"/>
              <a:t>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15 </a:t>
            </a:r>
            <a:r>
              <a:rPr lang="zh-TW" altLang="en-US" dirty="0" smtClean="0"/>
              <a:t>不要</a:t>
            </a:r>
            <a:r>
              <a:rPr lang="zh-TW" altLang="en-US" dirty="0" smtClean="0"/>
              <a:t>愛世界、和世界上的事。人若愛世界、愛父的心就不在他裏面了。 </a:t>
            </a:r>
            <a:endParaRPr lang="en-US" altLang="zh-TW" dirty="0" smtClean="0"/>
          </a:p>
          <a:p>
            <a:r>
              <a:rPr lang="en-US" altLang="zh-TW" dirty="0" smtClean="0"/>
              <a:t>16 </a:t>
            </a:r>
            <a:r>
              <a:rPr lang="zh-TW" altLang="en-US" dirty="0" smtClean="0"/>
              <a:t>因為</a:t>
            </a:r>
            <a:r>
              <a:rPr lang="zh-TW" altLang="en-US" dirty="0" smtClean="0"/>
              <a:t>凡世界上的事、就像肉體的情慾、眼目的情慾、並今生的驕傲、都不是從父來的、乃是從世界來的。 </a:t>
            </a:r>
            <a:endParaRPr lang="en-US" altLang="zh-TW" dirty="0" smtClean="0"/>
          </a:p>
          <a:p>
            <a:r>
              <a:rPr lang="en-US" altLang="zh-TW" dirty="0" smtClean="0"/>
              <a:t>17 </a:t>
            </a:r>
            <a:r>
              <a:rPr lang="zh-TW" altLang="en-US" dirty="0" smtClean="0"/>
              <a:t>這</a:t>
            </a:r>
            <a:r>
              <a:rPr lang="zh-TW" altLang="en-US" dirty="0" smtClean="0"/>
              <a:t>世界、和其上的情慾、都要過去．惟獨遵行　神旨意的、是永遠常存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QUIZ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什麼</a:t>
            </a:r>
            <a:r>
              <a:rPr lang="zh-TW" altLang="en-US" dirty="0" smtClean="0"/>
              <a:t>是愛世界、什麼是世界上的事？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世界、世界上的事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不是指</a:t>
            </a:r>
            <a:r>
              <a:rPr lang="zh-TW" altLang="en-US" dirty="0" smtClean="0"/>
              <a:t>神所創造的世界實體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創</a:t>
            </a:r>
            <a:r>
              <a:rPr lang="en-US" altLang="zh-TW" dirty="0" smtClean="0"/>
              <a:t>1:31 </a:t>
            </a:r>
            <a:r>
              <a:rPr lang="en-US" altLang="zh-TW" dirty="0" smtClean="0">
                <a:sym typeface="Symbol"/>
              </a:rPr>
              <a:t></a:t>
            </a:r>
            <a:r>
              <a:rPr lang="en-US" altLang="zh-TW" dirty="0" smtClean="0"/>
              <a:t> </a:t>
            </a:r>
            <a:r>
              <a:rPr lang="zh-TW" altLang="en-US" dirty="0" smtClean="0"/>
              <a:t>神看著一切所造的都甚好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詩</a:t>
            </a:r>
            <a:r>
              <a:rPr lang="en-US" altLang="zh-TW" dirty="0" smtClean="0"/>
              <a:t>24:1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en-US" dirty="0" smtClean="0"/>
              <a:t>地</a:t>
            </a:r>
            <a:r>
              <a:rPr lang="zh-TW" altLang="en-US" dirty="0" smtClean="0"/>
              <a:t>和其中所充滿的，世界和住在其間的，都屬耶和華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也不是指世界上的人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en-US" altLang="zh-TW" dirty="0" smtClean="0"/>
              <a:t>3:16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en-US" dirty="0" smtClean="0"/>
              <a:t>神</a:t>
            </a:r>
            <a:r>
              <a:rPr lang="zh-TW" altLang="en-US" dirty="0" smtClean="0"/>
              <a:t>愛世人，甚至將祂的獨生子賜給</a:t>
            </a:r>
            <a:r>
              <a:rPr lang="zh-TW" altLang="en-US" dirty="0" smtClean="0"/>
              <a:t>他們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太</a:t>
            </a:r>
            <a:r>
              <a:rPr lang="en-US" altLang="zh-TW" dirty="0" smtClean="0"/>
              <a:t>22:39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en-US" dirty="0" smtClean="0">
                <a:sym typeface="Symbol"/>
              </a:rPr>
              <a:t>愛人如己</a:t>
            </a:r>
            <a:endParaRPr lang="en-US" altLang="zh-TW" dirty="0" smtClean="0"/>
          </a:p>
          <a:p>
            <a:endParaRPr lang="zh-TW" altLang="zh-TW" dirty="0" smtClean="0"/>
          </a:p>
          <a:p>
            <a:r>
              <a:rPr lang="zh-TW" altLang="en-US" dirty="0" smtClean="0"/>
              <a:t>那到底是什麼呢？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世界、世界上的事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腓力</a:t>
            </a:r>
            <a:r>
              <a:rPr lang="zh-TW" altLang="en-US" sz="2800" dirty="0" smtClean="0"/>
              <a:t>斯</a:t>
            </a:r>
            <a:r>
              <a:rPr lang="zh-TW" altLang="en-US" sz="2800" dirty="0" smtClean="0"/>
              <a:t>譯本</a:t>
            </a:r>
            <a:r>
              <a:rPr lang="en-US" altLang="zh-TW" sz="2800" dirty="0" smtClean="0"/>
              <a:t>(Phillips)</a:t>
            </a:r>
            <a:r>
              <a:rPr lang="zh-TW" altLang="en-US" sz="2800" dirty="0" smtClean="0"/>
              <a:t> </a:t>
            </a:r>
            <a:r>
              <a:rPr lang="zh-TW" altLang="en-US" sz="2800" dirty="0" smtClean="0">
                <a:sym typeface="Symbol"/>
              </a:rPr>
              <a:t></a:t>
            </a:r>
            <a:r>
              <a:rPr lang="zh-TW" altLang="en-US" sz="2800" dirty="0" smtClean="0"/>
              <a:t>「</a:t>
            </a:r>
            <a:r>
              <a:rPr lang="zh-TW" altLang="en-US" sz="2800" dirty="0" smtClean="0"/>
              <a:t>不要把你們的心交給世界，或一切屬世界的</a:t>
            </a:r>
            <a:r>
              <a:rPr lang="zh-TW" altLang="en-US" sz="2800" dirty="0" smtClean="0"/>
              <a:t>事，一個人不能一面愛父，一面又愛世界。因為世界的整個系統是根據人類的慾望、他們貪婪的野心，以及自認為了不起的魅力所組成的，這些都不是出於天父，而是來自世界。全世界及其所有的情慾，有一天都將消失，只有順從神旨意的人是永恆的一部份，不會死去。」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肉體的情慾</a:t>
            </a:r>
            <a:r>
              <a:rPr lang="en-US" altLang="zh-TW" dirty="0" smtClean="0"/>
              <a:t> 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NIV</a:t>
            </a:r>
            <a:r>
              <a:rPr lang="en-US" altLang="zh-TW" dirty="0" smtClean="0"/>
              <a:t>: cravings of sinful man</a:t>
            </a:r>
          </a:p>
          <a:p>
            <a:r>
              <a:rPr lang="en-US" altLang="zh-TW" dirty="0" smtClean="0"/>
              <a:t>Barclay: </a:t>
            </a:r>
            <a:r>
              <a:rPr lang="zh-TW" altLang="en-US" dirty="0" smtClean="0"/>
              <a:t>受感官控制的</a:t>
            </a:r>
            <a:r>
              <a:rPr lang="zh-TW" altLang="en-US" dirty="0" smtClean="0"/>
              <a:t>生命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Examples</a:t>
            </a:r>
          </a:p>
          <a:p>
            <a:pPr lvl="1"/>
            <a:r>
              <a:rPr lang="zh-TW" altLang="en-US" dirty="0" smtClean="0"/>
              <a:t>撒下</a:t>
            </a:r>
            <a:r>
              <a:rPr lang="en-US" altLang="zh-TW" dirty="0" smtClean="0"/>
              <a:t>13:1-21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en-US" dirty="0" smtClean="0"/>
              <a:t>暗嫩的故事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太</a:t>
            </a:r>
            <a:r>
              <a:rPr lang="en-US" altLang="zh-TW" dirty="0" smtClean="0"/>
              <a:t>4:1-4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en-US" dirty="0" smtClean="0"/>
              <a:t>耶穌受試探</a:t>
            </a: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5500694" y="3929066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altLang="zh-TW" sz="3000" dirty="0" smtClean="0">
                <a:solidFill>
                  <a:srgbClr val="FF0000"/>
                </a:solidFill>
              </a:rPr>
              <a:t>Fail</a:t>
            </a:r>
            <a:endParaRPr lang="en-US" altLang="zh-TW" sz="3000" dirty="0" smtClean="0">
              <a:solidFill>
                <a:srgbClr val="FF0000"/>
              </a:solidFill>
            </a:endParaRPr>
          </a:p>
          <a:p>
            <a:r>
              <a:rPr lang="en-US" altLang="zh-TW" sz="3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altLang="zh-TW" sz="3000" dirty="0" smtClean="0">
                <a:solidFill>
                  <a:srgbClr val="FF0000"/>
                </a:solidFill>
              </a:rPr>
              <a:t>Pass</a:t>
            </a:r>
            <a:endParaRPr lang="zh-TW" alt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眼目的情慾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NIV:  lust of his eyes</a:t>
            </a:r>
          </a:p>
          <a:p>
            <a:r>
              <a:rPr lang="zh-TW" altLang="zh-TW" dirty="0" smtClean="0"/>
              <a:t>貪心</a:t>
            </a:r>
            <a:r>
              <a:rPr lang="zh-TW" altLang="en-US" dirty="0" smtClean="0"/>
              <a:t>、貪慾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Examples</a:t>
            </a:r>
          </a:p>
          <a:p>
            <a:pPr lvl="1"/>
            <a:r>
              <a:rPr lang="zh-TW" altLang="zh-TW" dirty="0" smtClean="0"/>
              <a:t>創</a:t>
            </a:r>
            <a:r>
              <a:rPr lang="en-US" altLang="zh-TW" dirty="0" smtClean="0"/>
              <a:t>3:6 </a:t>
            </a:r>
            <a:r>
              <a:rPr lang="zh-TW" altLang="zh-TW" dirty="0" smtClean="0">
                <a:sym typeface="Symbol"/>
              </a:rPr>
              <a:t></a:t>
            </a:r>
            <a:r>
              <a:rPr lang="en-US" altLang="zh-TW" dirty="0" smtClean="0">
                <a:sym typeface="Symbol"/>
              </a:rPr>
              <a:t> </a:t>
            </a:r>
            <a:r>
              <a:rPr lang="zh-TW" altLang="en-US" dirty="0" smtClean="0"/>
              <a:t>夏娃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撒下</a:t>
            </a:r>
            <a:r>
              <a:rPr lang="en-US" altLang="zh-TW" dirty="0" smtClean="0"/>
              <a:t>11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Symbol"/>
              </a:rPr>
              <a:t></a:t>
            </a:r>
            <a:r>
              <a:rPr lang="zh-TW" altLang="en-US" dirty="0" smtClean="0"/>
              <a:t>大衛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太</a:t>
            </a:r>
            <a:r>
              <a:rPr lang="en-US" altLang="zh-TW" dirty="0" smtClean="0"/>
              <a:t>4:8-10 </a:t>
            </a:r>
            <a:r>
              <a:rPr lang="en-US" altLang="zh-TW" dirty="0" smtClean="0">
                <a:sym typeface="Symbol"/>
              </a:rPr>
              <a:t> </a:t>
            </a:r>
            <a:r>
              <a:rPr lang="zh-TW" altLang="en-US" dirty="0" smtClean="0"/>
              <a:t>耶穌受試探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72066" y="3929066"/>
            <a:ext cx="257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altLang="zh-TW" sz="3000" dirty="0" smtClean="0">
                <a:solidFill>
                  <a:srgbClr val="FF0000"/>
                </a:solidFill>
              </a:rPr>
              <a:t>Fail</a:t>
            </a:r>
          </a:p>
          <a:p>
            <a:r>
              <a:rPr lang="en-US" altLang="zh-TW" sz="3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altLang="zh-TW" sz="3000" dirty="0" smtClean="0">
                <a:solidFill>
                  <a:srgbClr val="FF0000"/>
                </a:solidFill>
              </a:rPr>
              <a:t>Fail</a:t>
            </a:r>
            <a:endParaRPr lang="en-US" altLang="zh-TW" sz="3000" dirty="0" smtClean="0">
              <a:solidFill>
                <a:srgbClr val="FF0000"/>
              </a:solidFill>
            </a:endParaRPr>
          </a:p>
          <a:p>
            <a:r>
              <a:rPr lang="en-US" altLang="zh-TW" sz="30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altLang="zh-TW" sz="3000" dirty="0" smtClean="0">
                <a:solidFill>
                  <a:srgbClr val="FF0000"/>
                </a:solidFill>
              </a:rPr>
              <a:t>Pass</a:t>
            </a:r>
            <a:endParaRPr lang="zh-TW" alt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今生的驕傲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NIV: boasting of what he has and does</a:t>
            </a:r>
          </a:p>
          <a:p>
            <a:r>
              <a:rPr lang="zh-TW" altLang="en-US" dirty="0" smtClean="0"/>
              <a:t>就是驕傲囉～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Example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撒下</a:t>
            </a:r>
            <a:r>
              <a:rPr lang="en-US" altLang="zh-TW" dirty="0" smtClean="0"/>
              <a:t>15</a:t>
            </a:r>
            <a:r>
              <a:rPr lang="en-US" altLang="zh-TW" dirty="0" smtClean="0">
                <a:sym typeface="Symbol"/>
              </a:rPr>
              <a:t> </a:t>
            </a:r>
            <a:r>
              <a:rPr lang="zh-TW" altLang="en-US" dirty="0" smtClean="0"/>
              <a:t>押</a:t>
            </a:r>
            <a:r>
              <a:rPr lang="zh-TW" altLang="en-US" dirty="0" smtClean="0"/>
              <a:t>沙龍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643438" y="3929066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en-US" altLang="zh-TW" sz="2800" dirty="0" smtClean="0">
                <a:solidFill>
                  <a:srgbClr val="FF0000"/>
                </a:solidFill>
              </a:rPr>
              <a:t>Fail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235</TotalTime>
  <Words>1058</Words>
  <Application>Microsoft Office PowerPoint</Application>
  <PresentationFormat>如螢幕大小 (4:3)</PresentationFormat>
  <Paragraphs>108</Paragraphs>
  <Slides>15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地鐵</vt:lpstr>
      <vt:lpstr>Bellman bible study </vt:lpstr>
      <vt:lpstr>QUIZ 1</vt:lpstr>
      <vt:lpstr>約翰一書二章15-17節 </vt:lpstr>
      <vt:lpstr>QUIZ 2</vt:lpstr>
      <vt:lpstr>世界、世界上的事</vt:lpstr>
      <vt:lpstr>世界、世界上的事</vt:lpstr>
      <vt:lpstr>肉體的情慾  </vt:lpstr>
      <vt:lpstr>眼目的情慾 </vt:lpstr>
      <vt:lpstr>今生的驕傲 </vt:lpstr>
      <vt:lpstr>Discussion</vt:lpstr>
      <vt:lpstr>Discussion 1</vt:lpstr>
      <vt:lpstr>Discussion 2</vt:lpstr>
      <vt:lpstr>Discussion 2</vt:lpstr>
      <vt:lpstr>Discussion 3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Pengun</cp:lastModifiedBy>
  <cp:revision>34</cp:revision>
  <dcterms:modified xsi:type="dcterms:W3CDTF">2010-03-19T06:28:05Z</dcterms:modified>
</cp:coreProperties>
</file>