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32" r:id="rId4"/>
    <p:sldId id="307" r:id="rId5"/>
    <p:sldId id="443" r:id="rId6"/>
    <p:sldId id="451" r:id="rId7"/>
    <p:sldId id="441" r:id="rId8"/>
    <p:sldId id="452" r:id="rId9"/>
    <p:sldId id="450" r:id="rId10"/>
    <p:sldId id="447" r:id="rId11"/>
    <p:sldId id="339" r:id="rId12"/>
    <p:sldId id="356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 xmlns="">
        <p14:section name="Default Section" id="{B983C2F9-DA17-4D61-8764-21DD396D1D5C}">
          <p14:sldIdLst>
            <p14:sldId id="256"/>
            <p14:sldId id="322"/>
            <p14:sldId id="332"/>
            <p14:sldId id="307"/>
          </p14:sldIdLst>
        </p14:section>
        <p14:section name="Untitled Section" id="{0F7F80BD-564E-4984-804D-23FE383673B1}">
          <p14:sldIdLst>
            <p14:sldId id="408"/>
            <p14:sldId id="430"/>
            <p14:sldId id="431"/>
            <p14:sldId id="438"/>
            <p14:sldId id="441"/>
            <p14:sldId id="434"/>
            <p14:sldId id="433"/>
            <p14:sldId id="435"/>
            <p14:sldId id="436"/>
            <p14:sldId id="432"/>
            <p14:sldId id="437"/>
            <p14:sldId id="439"/>
            <p14:sldId id="440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74037" autoAdjust="0"/>
  </p:normalViewPr>
  <p:slideViewPr>
    <p:cSldViewPr>
      <p:cViewPr varScale="1">
        <p:scale>
          <a:sx n="82" d="100"/>
          <a:sy n="82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94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對應經文</a:t>
            </a:r>
            <a:r>
              <a:rPr lang="en-US" altLang="zh-TW" dirty="0" smtClean="0"/>
              <a:t>:</a:t>
            </a:r>
            <a:r>
              <a:rPr lang="zh-TW" altLang="en-US" dirty="0" smtClean="0"/>
              <a:t> 可</a:t>
            </a:r>
            <a:r>
              <a:rPr lang="en-US" altLang="zh-TW" dirty="0" smtClean="0"/>
              <a:t>12:41-44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（林後</a:t>
            </a:r>
            <a:r>
              <a:rPr lang="en-US" dirty="0" smtClean="0"/>
              <a:t>8:12</a:t>
            </a:r>
            <a:r>
              <a:rPr lang="zh-TW" altLang="en-US" dirty="0" smtClean="0"/>
              <a:t>）因為人若有願做的心，必蒙悅納，乃是照他所有的，並不是照他所無的。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一切都屬於神，所賞賜的、收取的，都是耶和華</a:t>
            </a:r>
            <a:r>
              <a:rPr lang="en-US" altLang="zh-TW" dirty="0" smtClean="0"/>
              <a:t>:【</a:t>
            </a:r>
            <a:r>
              <a:rPr lang="zh-TW" altLang="en-US" dirty="0" smtClean="0"/>
              <a:t>詩</a:t>
            </a:r>
            <a:r>
              <a:rPr lang="en-US" altLang="zh-TW" dirty="0" smtClean="0"/>
              <a:t>50:10-12】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【</a:t>
            </a:r>
            <a:r>
              <a:rPr lang="zh-TW" altLang="en-US" dirty="0" smtClean="0"/>
              <a:t>伯</a:t>
            </a:r>
            <a:r>
              <a:rPr lang="en-US" dirty="0" smtClean="0"/>
              <a:t>1:21</a:t>
            </a:r>
            <a:r>
              <a:rPr lang="en-US" altLang="zh-TW" dirty="0" smtClean="0"/>
              <a:t>】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【</a:t>
            </a:r>
            <a:r>
              <a:rPr lang="zh-TW" altLang="en-US" dirty="0" smtClean="0"/>
              <a:t>雅</a:t>
            </a:r>
            <a:r>
              <a:rPr lang="en-US" altLang="zh-TW" dirty="0" smtClean="0"/>
              <a:t>1:17】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屬於神的要歸給神</a:t>
            </a:r>
            <a:r>
              <a:rPr lang="en-US" altLang="zh-TW" dirty="0" smtClean="0"/>
              <a:t>:【</a:t>
            </a:r>
            <a:r>
              <a:rPr lang="zh-TW" altLang="en-US" dirty="0" smtClean="0"/>
              <a:t>瑪</a:t>
            </a:r>
            <a:r>
              <a:rPr lang="en-US" altLang="zh-TW" dirty="0" smtClean="0"/>
              <a:t>3:8】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太</a:t>
            </a:r>
            <a:r>
              <a:rPr lang="en-US" altLang="zh-TW" dirty="0" smtClean="0"/>
              <a:t>22:21b】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基督徒應當以神為主</a:t>
            </a:r>
            <a:r>
              <a:rPr lang="en-US" altLang="zh-TW" dirty="0" smtClean="0"/>
              <a:t>?</a:t>
            </a:r>
            <a:r>
              <a:rPr lang="zh-TW" altLang="en-US" dirty="0" smtClean="0"/>
              <a:t>或是以財為主</a:t>
            </a:r>
            <a:r>
              <a:rPr lang="en-US" altLang="zh-TW" dirty="0" smtClean="0"/>
              <a:t>?:【</a:t>
            </a:r>
            <a:r>
              <a:rPr lang="zh-TW" altLang="en-US" dirty="0" smtClean="0"/>
              <a:t>太</a:t>
            </a:r>
            <a:r>
              <a:rPr lang="en-US" altLang="zh-TW" dirty="0" smtClean="0"/>
              <a:t>6:21】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提前</a:t>
            </a:r>
            <a:r>
              <a:rPr lang="en-US" altLang="zh-TW" dirty="0" smtClean="0"/>
              <a:t>6:17】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金錢管理的操練</a:t>
            </a:r>
            <a:r>
              <a:rPr lang="en-US" altLang="zh-TW" dirty="0" smtClean="0"/>
              <a:t>【</a:t>
            </a:r>
            <a:r>
              <a:rPr lang="zh-TW" altLang="en-US" dirty="0" smtClean="0"/>
              <a:t>瑪</a:t>
            </a:r>
            <a:r>
              <a:rPr lang="en-US" altLang="zh-TW" dirty="0" smtClean="0"/>
              <a:t>3:10】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新約對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奉獻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的觀念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路</a:t>
            </a:r>
            <a:r>
              <a:rPr lang="en-US" altLang="zh-TW" dirty="0" smtClean="0"/>
              <a:t>11:42】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【</a:t>
            </a:r>
            <a:r>
              <a:rPr lang="zh-TW" altLang="en-US" dirty="0" smtClean="0"/>
              <a:t>羅</a:t>
            </a:r>
            <a:r>
              <a:rPr lang="en-US" dirty="0" smtClean="0"/>
              <a:t> 12:1</a:t>
            </a:r>
            <a:r>
              <a:rPr lang="en-US" altLang="zh-TW" dirty="0" smtClean="0"/>
              <a:t> 】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林後</a:t>
            </a:r>
            <a:r>
              <a:rPr lang="en-US" altLang="zh-TW" dirty="0" smtClean="0"/>
              <a:t>9:7】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此處由門徒談論到聖殿的外觀開始</a:t>
            </a:r>
            <a:r>
              <a:rPr lang="en-US" altLang="zh-TW" dirty="0" smtClean="0"/>
              <a:t>(V5)</a:t>
            </a:r>
            <a:r>
              <a:rPr lang="zh-TW" altLang="en-US" dirty="0" smtClean="0"/>
              <a:t>，耶穌預言這宏偉的聖殿，將會有被拆毀的一天</a:t>
            </a:r>
            <a:r>
              <a:rPr lang="en-US" altLang="zh-TW" dirty="0" smtClean="0"/>
              <a:t>(V6)</a:t>
            </a:r>
          </a:p>
          <a:p>
            <a:r>
              <a:rPr lang="zh-TW" altLang="en-US" dirty="0" smtClean="0"/>
              <a:t>門徒接著問了兩個問題</a:t>
            </a:r>
            <a:r>
              <a:rPr lang="en-US" altLang="zh-TW" dirty="0" smtClean="0"/>
              <a:t>(V7):”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夫子！什麼時候有這事呢？這事將到的時候有什麼預兆呢？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</a:t>
            </a:r>
          </a:p>
          <a:p>
            <a:r>
              <a:rPr lang="zh-TW" altLang="en-US" dirty="0" smtClean="0"/>
              <a:t>由馬太的紀載，可以較清楚的看出來問題之間的差異</a:t>
            </a:r>
            <a:r>
              <a:rPr lang="en-US" altLang="zh-TW" dirty="0" smtClean="0"/>
              <a:t>(</a:t>
            </a:r>
            <a:r>
              <a:rPr lang="zh-TW" altLang="en-US" dirty="0" smtClean="0"/>
              <a:t>太</a:t>
            </a:r>
            <a:r>
              <a:rPr lang="en-US" altLang="zh-TW" dirty="0" smtClean="0"/>
              <a:t>24:3)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請告訴我們，什麼時候有這些事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聖殿被毀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？你降臨和世界的末了有什麼預兆呢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末日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至於耶穌面對門徒的提問，路加福音比較不容易看出分段，有許多不同的方式來解釋</a:t>
            </a:r>
            <a:endParaRPr lang="en-US" altLang="zh-TW" dirty="0" smtClean="0"/>
          </a:p>
          <a:p>
            <a:r>
              <a:rPr lang="zh-TW" altLang="en-US" dirty="0" smtClean="0"/>
              <a:t>帶領者可參考馬太福音</a:t>
            </a:r>
            <a:r>
              <a:rPr lang="en-US" altLang="zh-TW" dirty="0" smtClean="0"/>
              <a:t>24</a:t>
            </a:r>
            <a:r>
              <a:rPr lang="zh-TW" altLang="en-US" dirty="0" smtClean="0"/>
              <a:t>章，以及馬可福音</a:t>
            </a:r>
            <a:r>
              <a:rPr lang="en-US" altLang="zh-TW" dirty="0" smtClean="0"/>
              <a:t>13</a:t>
            </a:r>
            <a:r>
              <a:rPr lang="zh-TW" altLang="en-US" dirty="0" smtClean="0"/>
              <a:t>章的分段，這次的查經所使用的分段整理如表格，提供大家作參考</a:t>
            </a:r>
            <a:endParaRPr lang="en-US" altLang="zh-TW" dirty="0" smtClean="0"/>
          </a:p>
          <a:p>
            <a:r>
              <a:rPr lang="zh-TW" altLang="en-US" dirty="0" smtClean="0"/>
              <a:t>不用太拘泥於如何分段，主要將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聖殿被毀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與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末日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帶出即可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可參考馬太福音</a:t>
            </a:r>
            <a:r>
              <a:rPr lang="en-US" altLang="zh-TW" dirty="0" smtClean="0"/>
              <a:t>24:1-14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可以參考王牧師的講章，或是其他歷史資料</a:t>
            </a:r>
            <a:endParaRPr lang="en-US" altLang="zh-TW" dirty="0" smtClean="0"/>
          </a:p>
          <a:p>
            <a:r>
              <a:rPr lang="en-US" altLang="zh-TW" dirty="0" smtClean="0"/>
              <a:t>http://www.cbcwla.org/media/ch/SundaySermons/2011/Sermon-2011-02-20.pdf</a:t>
            </a:r>
          </a:p>
          <a:p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參考</a:t>
            </a:r>
            <a:r>
              <a:rPr lang="en-US" altLang="zh-TW" dirty="0" smtClean="0"/>
              <a:t>:</a:t>
            </a:r>
            <a:r>
              <a:rPr lang="zh-TW" altLang="en-US" baseline="0" dirty="0" smtClean="0"/>
              <a:t> </a:t>
            </a:r>
            <a:r>
              <a:rPr lang="zh-TW" altLang="en-US" dirty="0" smtClean="0"/>
              <a:t>要謹慎</a:t>
            </a:r>
            <a:r>
              <a:rPr lang="en-US" altLang="zh-TW" dirty="0" smtClean="0"/>
              <a:t>(V8)</a:t>
            </a:r>
            <a:r>
              <a:rPr lang="zh-TW" altLang="en-US" dirty="0" smtClean="0"/>
              <a:t>、不要驚惶</a:t>
            </a:r>
            <a:r>
              <a:rPr lang="en-US" altLang="zh-TW" dirty="0" smtClean="0"/>
              <a:t>(V9)</a:t>
            </a:r>
            <a:r>
              <a:rPr lang="zh-TW" altLang="en-US" dirty="0" smtClean="0"/>
              <a:t>、立定心意</a:t>
            </a:r>
            <a:r>
              <a:rPr lang="en-US" altLang="zh-TW" dirty="0" smtClean="0"/>
              <a:t>(V14)</a:t>
            </a:r>
            <a:r>
              <a:rPr lang="zh-TW" altLang="en-US" dirty="0" smtClean="0"/>
              <a:t>、常存忍耐</a:t>
            </a:r>
            <a:r>
              <a:rPr lang="en-US" altLang="zh-TW" dirty="0" smtClean="0"/>
              <a:t>(V19)</a:t>
            </a:r>
          </a:p>
          <a:p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參考經文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約</a:t>
            </a:r>
            <a:r>
              <a:rPr lang="en-US" altLang="zh-TW" dirty="0" smtClean="0"/>
              <a:t>16:33:</a:t>
            </a:r>
            <a:r>
              <a:rPr lang="zh-TW" altLang="en-US" dirty="0" smtClean="0"/>
              <a:t> 我將這些事告訴你們，是要叫你們在我裡面有平安。在世上，你們有苦難；但你們可以放心，我已經勝了世界。 </a:t>
            </a:r>
          </a:p>
          <a:p>
            <a:r>
              <a:rPr lang="zh-TW" altLang="en-US" dirty="0" smtClean="0"/>
              <a:t>約一</a:t>
            </a:r>
            <a:r>
              <a:rPr lang="en-US" altLang="zh-TW" dirty="0" smtClean="0"/>
              <a:t>4:4</a:t>
            </a:r>
            <a:r>
              <a:rPr lang="zh-TW" altLang="en-US" dirty="0" smtClean="0"/>
              <a:t> 小子們哪，你們是屬神的，並且勝了他們；因為那在你們裡面的，比那在世界上的更大。</a:t>
            </a:r>
            <a:endParaRPr lang="en-US" altLang="zh-TW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同樣可參考馬太福音</a:t>
            </a:r>
            <a:r>
              <a:rPr lang="en-US" altLang="zh-TW" dirty="0" smtClean="0"/>
              <a:t>24</a:t>
            </a:r>
            <a:r>
              <a:rPr lang="zh-TW" altLang="en-US" dirty="0" smtClean="0"/>
              <a:t>章，以及馬可福音</a:t>
            </a:r>
            <a:r>
              <a:rPr lang="en-US" altLang="zh-TW" dirty="0" smtClean="0"/>
              <a:t>13</a:t>
            </a:r>
            <a:r>
              <a:rPr lang="zh-TW" altLang="en-US" dirty="0" smtClean="0"/>
              <a:t>章的內容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參考經文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約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14:3 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我若去為你們預備了地方，就必再來接你們到我那裡去，我在那裡，叫你們也在那裡。 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彼前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1Pe 4:7 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萬物的結局近了。所以，你們要謹慎自守，警醒禱告。 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可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13:32-33 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「但那日子，那時辰，沒有人知道，連天上的使者也不知道，子也不知道，惟有父知道。你們要謹慎，警醒祈禱，因為你們不曉得那日期幾時來到。 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以及路加福音本章</a:t>
            </a:r>
            <a:r>
              <a:rPr lang="zh-TW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經文，帶出基督徒對末日應有採取的態度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pPr algn="ctr"/>
              <a:t>12/13/2013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pPr/>
              <a:t>12/13/2013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</a:rPr>
              <a:t> #33</a:t>
            </a:r>
            <a:r>
              <a:rPr lang="zh-TW" altLang="en-US" sz="4000" dirty="0" smtClean="0">
                <a:solidFill>
                  <a:schemeClr val="tx1"/>
                </a:solidFill>
              </a:rPr>
              <a:t>：奉獻與末日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/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經文：路加福音</a:t>
            </a:r>
            <a:r>
              <a:rPr lang="en-US" altLang="zh-TW" sz="3600" dirty="0" smtClean="0">
                <a:solidFill>
                  <a:schemeClr val="tx1"/>
                </a:solidFill>
              </a:rPr>
              <a:t>21</a:t>
            </a:r>
            <a:r>
              <a:rPr lang="zh-TW" altLang="en-US" sz="3600" dirty="0" smtClean="0">
                <a:solidFill>
                  <a:schemeClr val="tx1"/>
                </a:solidFill>
              </a:rPr>
              <a:t>章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Palms Fellowship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</a:t>
            </a:r>
            <a:r>
              <a:rPr lang="zh-TW" altLang="en-US" dirty="0" smtClean="0"/>
              <a:t>：面對末日的到來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/>
              <a:t>艾探錫</a:t>
            </a:r>
            <a:r>
              <a:rPr lang="en-US" altLang="zh-TW" dirty="0" smtClean="0"/>
              <a:t>:</a:t>
            </a:r>
            <a:r>
              <a:rPr lang="zh-TW" altLang="en-US" dirty="0" smtClean="0"/>
              <a:t> 一點沒錯，世界必定走向滅亡，人類就如同灰飛煙滅，沒有辦法的事，唉</a:t>
            </a:r>
            <a:r>
              <a:rPr lang="en-US" altLang="zh-TW" dirty="0" smtClean="0"/>
              <a:t>……</a:t>
            </a:r>
          </a:p>
          <a:p>
            <a:pPr>
              <a:buNone/>
            </a:pPr>
            <a:r>
              <a:rPr lang="zh-TW" altLang="en-US" dirty="0" smtClean="0"/>
              <a:t>科奐彌</a:t>
            </a:r>
            <a:r>
              <a:rPr lang="en-US" altLang="zh-TW" dirty="0" smtClean="0"/>
              <a:t>:</a:t>
            </a:r>
            <a:r>
              <a:rPr lang="zh-TW" altLang="en-US" dirty="0" smtClean="0"/>
              <a:t> 別怕，根本是假的，拿來嚇人用的，就跟看科幻電影一樣，所以不用擔心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賈鮮知</a:t>
            </a:r>
            <a:r>
              <a:rPr lang="en-US" altLang="zh-TW" dirty="0" smtClean="0"/>
              <a:t>:</a:t>
            </a:r>
            <a:r>
              <a:rPr lang="zh-TW" altLang="en-US" dirty="0" smtClean="0"/>
              <a:t> 應該是真的，所以要仔細研究聖經，推算出是何年、何月，告訴大家作好準備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甄門徒</a:t>
            </a:r>
            <a:r>
              <a:rPr lang="en-US" altLang="zh-TW" dirty="0" smtClean="0"/>
              <a:t>:</a:t>
            </a:r>
            <a:r>
              <a:rPr lang="zh-TW" altLang="en-US" dirty="0" smtClean="0"/>
              <a:t> 是肯定，而且會發生的。所以我們要好好信靠主。並且以謹慎、儆醒的心，忠心面對主的託付，好讓我們可以挺身昂首面對耶穌再來的那日子</a:t>
            </a:r>
            <a:endParaRPr lang="en-US" altLang="zh-TW" dirty="0" smtClean="0"/>
          </a:p>
          <a:p>
            <a:r>
              <a:rPr lang="zh-TW" altLang="en-US" dirty="0" smtClean="0"/>
              <a:t>你同意何者的看法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請分享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81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經文觀察：路 </a:t>
            </a:r>
            <a:r>
              <a:rPr lang="en-US" altLang="zh-TW" dirty="0" smtClean="0"/>
              <a:t>21:1-4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耶穌看到誰奉獻？</a:t>
            </a:r>
            <a:endParaRPr lang="en-US" altLang="zh-TW" dirty="0" smtClean="0"/>
          </a:p>
          <a:p>
            <a:r>
              <a:rPr lang="zh-TW" altLang="en-US" dirty="0" smtClean="0"/>
              <a:t>寡婦奉獻了多少？</a:t>
            </a:r>
            <a:endParaRPr lang="en-US" altLang="zh-TW" dirty="0" smtClean="0"/>
          </a:p>
          <a:p>
            <a:r>
              <a:rPr lang="zh-TW" altLang="en-US" dirty="0" smtClean="0"/>
              <a:t>為何耶穌說寡婦的奉獻，比眾人更多？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3526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altLang="zh-TW" dirty="0" smtClean="0"/>
              <a:t>S</a:t>
            </a:r>
            <a:r>
              <a:rPr lang="en-US" dirty="0" smtClean="0"/>
              <a:t>tudy</a:t>
            </a:r>
            <a:r>
              <a:rPr lang="zh-TW" altLang="en-US" dirty="0" smtClean="0"/>
              <a:t>：奉獻的意義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裘平安剛接觸到教會，看見基督徒都有奉獻，心想自己一個人到美國唸書，最近又面臨很重要的考試，很需要神的眷顧與幫助。於是也就有樣學樣，準備將口袋的鈔票投入奉獻袋</a:t>
            </a:r>
            <a:r>
              <a:rPr lang="en-US" altLang="zh-TW" dirty="0" smtClean="0"/>
              <a:t>…</a:t>
            </a:r>
            <a:r>
              <a:rPr lang="zh-TW" altLang="en-US" dirty="0" smtClean="0"/>
              <a:t>。聽到司會說「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不明白奉獻意義的，請不用作難」，他開始猶豫了，心想</a:t>
            </a:r>
            <a:r>
              <a:rPr lang="en-US" altLang="zh-TW" dirty="0" smtClean="0"/>
              <a:t>…</a:t>
            </a:r>
            <a:r>
              <a:rPr lang="zh-TW" altLang="en-US" dirty="0" smtClean="0"/>
              <a:t>「奉獻不就是捐點錢，求個祝福，也好幫助教會的運作嗎？還有什麼明白不明白的</a:t>
            </a:r>
            <a:r>
              <a:rPr lang="en-US" altLang="zh-TW" dirty="0" smtClean="0"/>
              <a:t>…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請問會後他來問你，你會如何跟他解釋奉獻的意義？適當的奉獻態度為何？請分享你對奉獻的看</a:t>
            </a:r>
            <a:r>
              <a:rPr lang="zh-TW" altLang="en-US" dirty="0" smtClean="0"/>
              <a:t>法</a:t>
            </a:r>
            <a:r>
              <a:rPr lang="en-US" altLang="zh-TW" dirty="0" smtClean="0"/>
              <a:t>…</a:t>
            </a:r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經文觀察：路 </a:t>
            </a:r>
            <a:r>
              <a:rPr lang="en-US" altLang="zh-TW" dirty="0" smtClean="0"/>
              <a:t>21:5-36</a:t>
            </a:r>
            <a:r>
              <a:rPr lang="zh-TW" altLang="en-US" dirty="0" smtClean="0"/>
              <a:t> </a:t>
            </a:r>
            <a:r>
              <a:rPr lang="en-US" altLang="zh-TW" dirty="0" smtClean="0"/>
              <a:t>(or 5-19;20-36)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此處耶穌講論到聖殿會遭毀壞的預言，以及關於末日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耶穌再來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的預兆</a:t>
            </a:r>
            <a:endParaRPr lang="en-US" altLang="zh-TW" dirty="0" smtClean="0"/>
          </a:p>
          <a:p>
            <a:r>
              <a:rPr lang="zh-TW" altLang="en-US" dirty="0" smtClean="0"/>
              <a:t>配合馬太與馬可福音，將分段方式整理如下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56053" y="3352800"/>
          <a:ext cx="6849747" cy="230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618"/>
                <a:gridCol w="1483043"/>
                <a:gridCol w="1483043"/>
                <a:gridCol w="1483043"/>
              </a:tblGrid>
              <a:tr h="746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馬太福音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en-US" altLang="zh-TW" sz="2400" dirty="0" smtClean="0"/>
                        <a:t>24</a:t>
                      </a:r>
                      <a:r>
                        <a:rPr lang="zh-TW" altLang="en-US" sz="2400" dirty="0" smtClean="0"/>
                        <a:t>章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馬可福音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en-US" altLang="zh-TW" sz="2400" dirty="0" smtClean="0"/>
                        <a:t>13</a:t>
                      </a:r>
                      <a:r>
                        <a:rPr lang="zh-TW" altLang="en-US" sz="2400" dirty="0" smtClean="0"/>
                        <a:t>章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路加福音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en-US" altLang="zh-TW" sz="2400" dirty="0" smtClean="0"/>
                        <a:t>21</a:t>
                      </a:r>
                      <a:r>
                        <a:rPr lang="zh-TW" altLang="en-US" sz="2400" dirty="0" smtClean="0"/>
                        <a:t>章</a:t>
                      </a:r>
                      <a:endParaRPr lang="en-US" sz="24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聖殿被毀的預言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1-14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1-13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5-19</a:t>
                      </a:r>
                      <a:endParaRPr lang="en-US" sz="24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末日的預兆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15-51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14-36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20-36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經文解釋：路 </a:t>
            </a:r>
            <a:r>
              <a:rPr lang="en-US" altLang="zh-TW" dirty="0" smtClean="0"/>
              <a:t>21:5-19</a:t>
            </a:r>
            <a:r>
              <a:rPr lang="zh-TW" altLang="en-US" dirty="0" smtClean="0"/>
              <a:t> 聖殿被毀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聖殿被毀之預言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耶穌就說：「論到你們所看見的這一切，將來日子到了，在這裏沒有一塊石頭留在石頭上，不被拆毀了」即是指聖殿的末期。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耶穌升天後，福音迅速廣傳，傳遍羅馬帝國</a:t>
            </a:r>
            <a:r>
              <a:rPr lang="en-US" altLang="zh-TW" dirty="0" smtClean="0"/>
              <a:t>(</a:t>
            </a:r>
            <a:r>
              <a:rPr lang="zh-TW" altLang="en-US" dirty="0" smtClean="0"/>
              <a:t>也就是當時的「天下」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主後</a:t>
            </a:r>
            <a:r>
              <a:rPr lang="en-US" altLang="zh-TW" dirty="0" smtClean="0"/>
              <a:t>66</a:t>
            </a:r>
            <a:r>
              <a:rPr lang="zh-TW" altLang="en-US" dirty="0" smtClean="0"/>
              <a:t>年猶太激進份子反抗羅馬政府，最終遭羅馬將軍提多帶兵攻打，聖殿被毀之預言，在主後</a:t>
            </a:r>
            <a:r>
              <a:rPr lang="en-US" altLang="zh-TW" dirty="0" smtClean="0"/>
              <a:t>70</a:t>
            </a:r>
            <a:r>
              <a:rPr lang="zh-TW" altLang="en-US" dirty="0" smtClean="0"/>
              <a:t>年時應驗。</a:t>
            </a:r>
          </a:p>
        </p:txBody>
      </p:sp>
    </p:spTree>
    <p:extLst>
      <p:ext uri="{BB962C8B-B14F-4D97-AF65-F5344CB8AC3E}">
        <p14:creationId xmlns:p14="http://schemas.microsoft.com/office/powerpoint/2010/main" xmlns="" val="20881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討論題：路 </a:t>
            </a:r>
            <a:r>
              <a:rPr lang="en-US" altLang="zh-TW" dirty="0" smtClean="0"/>
              <a:t>21:5-19</a:t>
            </a:r>
            <a:r>
              <a:rPr lang="zh-TW" altLang="en-US" dirty="0" smtClean="0"/>
              <a:t> 聖殿被毀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連雄偉的聖殿，都有可能被遭到毀壞，門徒的一生，也是會遭受到迷惑、擾亂、逼迫、患難，與種種的挑戰。</a:t>
            </a:r>
            <a:endParaRPr lang="en-US" altLang="zh-TW" dirty="0" smtClean="0"/>
          </a:p>
          <a:p>
            <a:r>
              <a:rPr lang="zh-TW" altLang="en-US" dirty="0" smtClean="0"/>
              <a:t>從主耶穌的教導與訓勉當中，我們可以如何立好我們的根基，來面對這些事情的發生？</a:t>
            </a:r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經文觀察：路 </a:t>
            </a:r>
            <a:r>
              <a:rPr lang="en-US" altLang="zh-TW" dirty="0" smtClean="0"/>
              <a:t>21:20-36</a:t>
            </a:r>
            <a:r>
              <a:rPr lang="zh-TW" altLang="en-US" dirty="0" smtClean="0"/>
              <a:t> 末日的預兆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根據路加的描述，有哪些事情會在主再來的日子之前看見</a:t>
            </a:r>
            <a:r>
              <a:rPr lang="en-US" altLang="zh-TW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2050</Words>
  <Application>Microsoft Office PowerPoint</Application>
  <PresentationFormat>On-screen Show (4:3)</PresentationFormat>
  <Paragraphs>98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Widescreen Presentation</vt:lpstr>
      <vt:lpstr>路加福音 #33：奉獻與末日    經文：路加福音21章 </vt:lpstr>
      <vt:lpstr>查經者的信念</vt:lpstr>
      <vt:lpstr>Slide 3</vt:lpstr>
      <vt:lpstr>經文觀察：路 21:1-4</vt:lpstr>
      <vt:lpstr>Case Study：奉獻的意義</vt:lpstr>
      <vt:lpstr>經文觀察：路 21:5-36 (or 5-19;20-36)</vt:lpstr>
      <vt:lpstr>經文解釋：路 21:5-19 聖殿被毀</vt:lpstr>
      <vt:lpstr>討論題：路 21:5-19 聖殿被毀</vt:lpstr>
      <vt:lpstr>經文觀察：路 21:20-36 末日的預兆</vt:lpstr>
      <vt:lpstr>Case Study：面對末日的到來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2013-12-14T01:11:57Z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