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4"/>
  </p:notesMasterIdLst>
  <p:sldIdLst>
    <p:sldId id="256" r:id="rId2"/>
    <p:sldId id="322" r:id="rId3"/>
    <p:sldId id="332" r:id="rId4"/>
    <p:sldId id="458" r:id="rId5"/>
    <p:sldId id="463" r:id="rId6"/>
    <p:sldId id="464" r:id="rId7"/>
    <p:sldId id="466" r:id="rId8"/>
    <p:sldId id="448" r:id="rId9"/>
    <p:sldId id="460" r:id="rId10"/>
    <p:sldId id="461" r:id="rId11"/>
    <p:sldId id="339" r:id="rId12"/>
    <p:sldId id="356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仿宋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仿宋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仿宋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仿宋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仿宋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华文仿宋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华文仿宋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华文仿宋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华文仿宋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76" autoAdjust="0"/>
    <p:restoredTop sz="86690" autoAdjust="0"/>
  </p:normalViewPr>
  <p:slideViewPr>
    <p:cSldViewPr>
      <p:cViewPr>
        <p:scale>
          <a:sx n="81" d="100"/>
          <a:sy n="81" d="100"/>
        </p:scale>
        <p:origin x="-858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BD656924-E859-4F07-A484-291DA92D89DF}" type="datetimeFigureOut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0E9C7DF8-DF0C-4124-9E54-5A19C29A5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14339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594640-DF9E-4073-A766-DABD74BC984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默示</a:t>
            </a:r>
            <a:r>
              <a:rPr lang="en-US" altLang="zh-CN" smtClean="0"/>
              <a:t>—</a:t>
            </a:r>
            <a:r>
              <a:rPr lang="zh-CN" altLang="en-US" smtClean="0"/>
              <a:t>寫出來</a:t>
            </a:r>
            <a:r>
              <a:rPr lang="en-US" altLang="zh-CN" smtClean="0"/>
              <a:t>, </a:t>
            </a:r>
            <a:r>
              <a:rPr lang="zh-CN" altLang="en-US" smtClean="0"/>
              <a:t>我們可以讀出來默示嗎</a:t>
            </a:r>
            <a:r>
              <a:rPr lang="en-US" altLang="zh-CN" smtClean="0"/>
              <a:t>? </a:t>
            </a:r>
            <a:r>
              <a:rPr lang="zh-CN" altLang="en-US" smtClean="0"/>
              <a:t>你們參考這經</a:t>
            </a:r>
            <a:r>
              <a:rPr lang="en-US" altLang="zh-CN" smtClean="0"/>
              <a:t>,</a:t>
            </a:r>
            <a:r>
              <a:rPr lang="zh-CN" altLang="en-US" smtClean="0"/>
              <a:t>以為其中有永生。</a:t>
            </a:r>
            <a:endParaRPr lang="en-US" altLang="zh-CN" smtClean="0"/>
          </a:p>
          <a:p>
            <a:r>
              <a:rPr lang="zh-CN" altLang="en-US" smtClean="0"/>
              <a:t>耶穌講道</a:t>
            </a:r>
            <a:r>
              <a:rPr lang="en-US" altLang="zh-CN" smtClean="0"/>
              <a:t>,</a:t>
            </a:r>
            <a:r>
              <a:rPr lang="zh-CN" altLang="en-US" smtClean="0"/>
              <a:t>不像那些文士</a:t>
            </a:r>
            <a:r>
              <a:rPr lang="en-US" altLang="zh-CN" smtClean="0"/>
              <a:t>, </a:t>
            </a:r>
            <a:r>
              <a:rPr lang="zh-CN" altLang="en-US" smtClean="0"/>
              <a:t>人覺得稀奇</a:t>
            </a:r>
            <a:r>
              <a:rPr lang="en-US" altLang="zh-CN" smtClean="0"/>
              <a:t>, </a:t>
            </a:r>
            <a:r>
              <a:rPr lang="zh-CN" altLang="en-US" smtClean="0"/>
              <a:t>不是講一些人所知道的</a:t>
            </a:r>
            <a:r>
              <a:rPr lang="en-US" altLang="zh-CN" smtClean="0"/>
              <a:t>, </a:t>
            </a:r>
            <a:r>
              <a:rPr lang="zh-CN" altLang="en-US" smtClean="0"/>
              <a:t>而是人所不知道的</a:t>
            </a:r>
            <a:r>
              <a:rPr lang="en-US" altLang="zh-CN" smtClean="0"/>
              <a:t>. </a:t>
            </a:r>
            <a:r>
              <a:rPr lang="zh-CN" altLang="en-US" smtClean="0"/>
              <a:t>是生命之道</a:t>
            </a:r>
            <a:r>
              <a:rPr lang="en-US" altLang="zh-CN" smtClean="0"/>
              <a:t>.</a:t>
            </a:r>
          </a:p>
          <a:p>
            <a:r>
              <a:rPr lang="zh-CN" altLang="en-US" smtClean="0"/>
              <a:t>默示是什麽</a:t>
            </a:r>
            <a:r>
              <a:rPr lang="en-US" altLang="zh-CN" smtClean="0"/>
              <a:t>? </a:t>
            </a:r>
            <a:r>
              <a:rPr lang="zh-CN" altLang="en-US" smtClean="0"/>
              <a:t>教訓</a:t>
            </a:r>
            <a:r>
              <a:rPr lang="en-US" altLang="zh-CN" smtClean="0"/>
              <a:t>, </a:t>
            </a:r>
            <a:r>
              <a:rPr lang="zh-CN" altLang="en-US" smtClean="0"/>
              <a:t>督責</a:t>
            </a:r>
            <a:r>
              <a:rPr lang="en-US" altLang="zh-CN" smtClean="0"/>
              <a:t>,</a:t>
            </a:r>
            <a:r>
              <a:rPr lang="zh-CN" altLang="en-US" smtClean="0"/>
              <a:t>使人歸正</a:t>
            </a:r>
            <a:r>
              <a:rPr lang="en-US" altLang="zh-CN" smtClean="0"/>
              <a:t>,</a:t>
            </a:r>
            <a:r>
              <a:rPr lang="zh-CN" altLang="en-US" smtClean="0"/>
              <a:t>教導人學義</a:t>
            </a:r>
            <a:r>
              <a:rPr lang="en-US" altLang="zh-CN" smtClean="0"/>
              <a:t>.----</a:t>
            </a:r>
            <a:r>
              <a:rPr lang="zh-CN" altLang="en-US" smtClean="0"/>
              <a:t>聖靈的工作</a:t>
            </a:r>
            <a:r>
              <a:rPr lang="en-US" altLang="zh-CN" smtClean="0"/>
              <a:t>;  </a:t>
            </a:r>
            <a:r>
              <a:rPr lang="zh-CN" altLang="en-US" smtClean="0"/>
              <a:t>完全</a:t>
            </a:r>
            <a:r>
              <a:rPr lang="en-US" altLang="zh-CN" smtClean="0"/>
              <a:t>;  </a:t>
            </a:r>
            <a:r>
              <a:rPr lang="zh-CN" altLang="en-US" smtClean="0"/>
              <a:t>行各樣的善事</a:t>
            </a:r>
            <a:r>
              <a:rPr lang="en-US" altLang="zh-CN" smtClean="0"/>
              <a:t>----</a:t>
            </a:r>
            <a:r>
              <a:rPr lang="zh-CN" altLang="en-US" smtClean="0"/>
              <a:t>聖經的默示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3124200"/>
            <a:ext cx="6477000" cy="2717800"/>
          </a:xfrm>
        </p:spPr>
        <p:txBody>
          <a:bodyPr rtlCol="0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DABFC18-2A6D-49AD-B149-C684269EC863}" type="datetime1">
              <a:rPr lang="en-US"/>
              <a:pPr>
                <a:defRPr/>
              </a:pPr>
              <a:t>1/17/2015</a:t>
            </a:fld>
            <a:endParaRPr lang="en-US" dirty="0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8E7B715-5B06-4322-9924-1EC7A2A51D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  <a:latin typeface="+mn-lt"/>
                <a:ea typeface="Microsoft JhengHei" pitchFamily="34" charset="-12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Microsoft JhengHei" pitchFamily="34" charset="-120"/>
              </a:defRPr>
            </a:lvl1pPr>
            <a:lvl2pPr>
              <a:buSzPct val="100000"/>
              <a:defRPr sz="2400" b="0">
                <a:latin typeface="Calibri" pitchFamily="34" charset="0"/>
                <a:ea typeface="Microsoft JhengHei" pitchFamily="34" charset="-120"/>
                <a:cs typeface="Calibri" pitchFamily="34" charset="0"/>
              </a:defRPr>
            </a:lvl2pPr>
            <a:lvl3pPr>
              <a:defRPr sz="2200" b="0">
                <a:latin typeface="Calibri" pitchFamily="34" charset="0"/>
                <a:ea typeface="DFKai-SB" pitchFamily="65" charset="-120"/>
                <a:cs typeface="Calibri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4F058-5B4E-43AA-841A-9597C5DF5BE9}" type="datetime1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22098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Warren Wang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4289D-3B82-4FD9-8088-931936C58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7527D-D1B4-42F4-A9D2-B96BE353025A}" type="datetime1">
              <a:rPr lang="en-US"/>
              <a:pPr>
                <a:defRPr/>
              </a:pPr>
              <a:t>1/17/2015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550FA-17A3-4FC7-8B0C-396E47B7F5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4D2BA2-4DDC-4F4E-90E1-70EECBDCF65B}" type="datetime1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1202FCE-0B9E-4D57-B09B-45FC36D80B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803403"/>
            <a:ext cx="3886200" cy="435816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803401"/>
            <a:ext cx="3886200" cy="4358167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20F449DE-8FDD-46D0-A507-0BD04BEBDAEE}" type="datetime1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57D5839C-DBB3-4162-BE1F-6CBCA6FB1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7480"/>
            <a:ext cx="8153400" cy="134112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816383"/>
            <a:ext cx="3886200" cy="707136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816383"/>
            <a:ext cx="3886200" cy="707136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20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C2A84156-4361-45B6-8A0C-8EC2634B81D9}" type="datetime1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21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EA292944-EBCD-4033-8AA1-FD1E6D500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6958E-EA45-499B-987B-1D4E51BB70A2}" type="datetime1">
              <a:rPr lang="en-US"/>
              <a:pPr>
                <a:defRPr/>
              </a:pPr>
              <a:t>1/17/2015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4ABDF-8228-488E-A92D-554C688E34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8C95BA-06E1-4508-B9AE-87C0FC5FDC8D}" type="datetime1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567A052-0451-458A-AB4E-13270EA453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</p:spPr>
        <p:txBody>
          <a:bodyPr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1600200" cy="4165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400800" cy="4267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B2FD8-B85C-492F-BB0B-12B937732F5B}" type="datetime1">
              <a:rPr lang="en-US"/>
              <a:pPr>
                <a:defRPr/>
              </a:pPr>
              <a:t>1/17/2015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98581-50B6-4203-8ED5-D048CBFE53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89837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4559808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>
            <a:normAutofit/>
          </a:bodyPr>
          <a:lstStyle>
            <a:lvl1pPr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DCC77A21-7409-44F0-AF5F-72040BE218D2}" type="datetime1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>
              <a:defRPr/>
            </a:pPr>
            <a:fld id="{742949F0-3272-4EA8-B90B-70149C16A9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803400"/>
            <a:ext cx="815340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D68FD199-E778-47C5-A9A9-3E024F8CEA72}" type="datetime1">
              <a:rPr lang="en-US"/>
              <a:pPr>
                <a:defRPr/>
              </a:pPr>
              <a:t>1/17/2015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460500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506538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506538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98600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A2C6026A-7D85-4952-A896-B6CB453F03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157163"/>
            <a:ext cx="8153400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7" r:id="rId2"/>
    <p:sldLayoutId id="2147483711" r:id="rId3"/>
    <p:sldLayoutId id="2147483712" r:id="rId4"/>
    <p:sldLayoutId id="2147483713" r:id="rId5"/>
    <p:sldLayoutId id="2147483708" r:id="rId6"/>
    <p:sldLayoutId id="2147483714" r:id="rId7"/>
    <p:sldLayoutId id="2147483709" r:id="rId8"/>
    <p:sldLayoutId id="2147483715" r:id="rId9"/>
    <p:sldLayoutId id="2147483716" r:id="rId10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  <a:ea typeface="华文仿宋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  <a:ea typeface="华文仿宋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  <a:ea typeface="华文仿宋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  <a:ea typeface="华文仿宋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9pPr>
      <a:extLst/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type="title"/>
          </p:nvPr>
        </p:nvSpPr>
        <p:spPr>
          <a:xfrm>
            <a:off x="1371600" y="1676400"/>
            <a:ext cx="6553200" cy="2667000"/>
          </a:xfrm>
        </p:spPr>
        <p:txBody>
          <a:bodyPr/>
          <a:lstStyle/>
          <a:p>
            <a:pPr eaLnBrk="1" hangingPunct="1"/>
            <a:r>
              <a:rPr lang="zh-CN" altLang="en-US" sz="4000" cap="none" smtClean="0">
                <a:solidFill>
                  <a:schemeClr val="tx1"/>
                </a:solidFill>
                <a:ea typeface="Microsoft JhengHei" pitchFamily="34" charset="-120"/>
              </a:rPr>
              <a:t>使徒行傳</a:t>
            </a:r>
            <a:r>
              <a:rPr lang="en-US" altLang="zh-CN" sz="4000" cap="none" smtClean="0">
                <a:solidFill>
                  <a:schemeClr val="tx1"/>
                </a:solidFill>
                <a:ea typeface="Microsoft JhengHei" pitchFamily="34" charset="-120"/>
              </a:rPr>
              <a:t>-</a:t>
            </a:r>
            <a:r>
              <a:rPr lang="zh-CN" altLang="en-US" sz="4000" cap="none" smtClean="0">
                <a:solidFill>
                  <a:schemeClr val="tx1"/>
                </a:solidFill>
                <a:ea typeface="Microsoft JhengHei" pitchFamily="34" charset="-120"/>
              </a:rPr>
              <a:t>保羅在公會受審</a:t>
            </a:r>
            <a:r>
              <a:rPr lang="zh-TW" altLang="en-US" sz="4000" cap="none" smtClean="0">
                <a:solidFill>
                  <a:schemeClr val="tx1"/>
                </a:solidFill>
              </a:rPr>
              <a:t/>
            </a:r>
            <a:br>
              <a:rPr lang="zh-TW" altLang="en-US" sz="4000" cap="none" smtClean="0">
                <a:solidFill>
                  <a:schemeClr val="tx1"/>
                </a:solidFill>
              </a:rPr>
            </a:br>
            <a:r>
              <a:rPr lang="zh-TW" altLang="en-US" sz="3600" cap="none" smtClean="0">
                <a:solidFill>
                  <a:schemeClr val="tx1"/>
                </a:solidFill>
              </a:rPr>
              <a:t/>
            </a:r>
            <a:br>
              <a:rPr lang="zh-TW" altLang="en-US" sz="3600" cap="none" smtClean="0">
                <a:solidFill>
                  <a:schemeClr val="tx1"/>
                </a:solidFill>
              </a:rPr>
            </a:br>
            <a:r>
              <a:rPr lang="zh-TW" altLang="en-US" sz="3600" cap="none" smtClean="0">
                <a:solidFill>
                  <a:schemeClr val="tx1"/>
                </a:solidFill>
              </a:rPr>
              <a:t>經文：</a:t>
            </a:r>
            <a:r>
              <a:rPr lang="zh-CN" altLang="en-US" sz="3600" cap="none" smtClean="0">
                <a:solidFill>
                  <a:schemeClr val="tx1"/>
                </a:solidFill>
                <a:ea typeface="Microsoft JhengHei" pitchFamily="34" charset="-120"/>
              </a:rPr>
              <a:t>使</a:t>
            </a:r>
            <a:r>
              <a:rPr lang="en-US" altLang="zh-CN" sz="3600" cap="none" smtClean="0">
                <a:solidFill>
                  <a:schemeClr val="tx1"/>
                </a:solidFill>
                <a:ea typeface="Microsoft JhengHei" pitchFamily="34" charset="-120"/>
              </a:rPr>
              <a:t>22</a:t>
            </a:r>
            <a:r>
              <a:rPr lang="zh-CN" altLang="en-US" sz="3600" cap="none" smtClean="0">
                <a:solidFill>
                  <a:schemeClr val="tx1"/>
                </a:solidFill>
                <a:ea typeface="Microsoft JhengHei" pitchFamily="34" charset="-120"/>
              </a:rPr>
              <a:t>：</a:t>
            </a:r>
            <a:r>
              <a:rPr lang="en-US" altLang="zh-CN" sz="3600" cap="none" smtClean="0">
                <a:solidFill>
                  <a:schemeClr val="tx1"/>
                </a:solidFill>
                <a:ea typeface="Microsoft JhengHei" pitchFamily="34" charset="-120"/>
              </a:rPr>
              <a:t>30 - 23</a:t>
            </a:r>
            <a:r>
              <a:rPr lang="zh-CN" altLang="en-US" sz="3600" cap="none" smtClean="0">
                <a:solidFill>
                  <a:schemeClr val="tx1"/>
                </a:solidFill>
                <a:ea typeface="Microsoft JhengHei" pitchFamily="34" charset="-120"/>
              </a:rPr>
              <a:t>：</a:t>
            </a:r>
            <a:r>
              <a:rPr lang="en-US" altLang="zh-CN" sz="3600" cap="none" smtClean="0">
                <a:solidFill>
                  <a:schemeClr val="tx1"/>
                </a:solidFill>
                <a:ea typeface="Microsoft JhengHei" pitchFamily="34" charset="-120"/>
              </a:rPr>
              <a:t>1-11</a:t>
            </a:r>
            <a:endParaRPr lang="en-US" altLang="zh-CN" sz="3600" cap="none" smtClean="0">
              <a:solidFill>
                <a:schemeClr val="tx1"/>
              </a:solidFill>
            </a:endParaRPr>
          </a:p>
        </p:txBody>
      </p:sp>
      <p:sp>
        <p:nvSpPr>
          <p:cNvPr id="9219" name="Rectangle 4"/>
          <p:cNvSpPr>
            <a:spLocks noGrp="1"/>
          </p:cNvSpPr>
          <p:nvPr>
            <p:ph type="subTitle" idx="1"/>
          </p:nvPr>
        </p:nvSpPr>
        <p:spPr>
          <a:xfrm>
            <a:off x="2362200" y="6172200"/>
            <a:ext cx="6515100" cy="685800"/>
          </a:xfrm>
        </p:spPr>
        <p:txBody>
          <a:bodyPr/>
          <a:lstStyle/>
          <a:p>
            <a:pPr eaLnBrk="1" hangingPunct="1"/>
            <a:r>
              <a:rPr lang="en-US" altLang="zh-CN" sz="2000" smtClean="0"/>
              <a:t>CBCWLA, by </a:t>
            </a:r>
            <a:r>
              <a:rPr lang="en-US" altLang="zh-CN" sz="2000" smtClean="0">
                <a:ea typeface="宋体" pitchFamily="2" charset="-122"/>
              </a:rPr>
              <a:t>SMC Bellman</a:t>
            </a:r>
            <a:endParaRPr lang="en-US" altLang="zh-CN" sz="2000" smtClean="0"/>
          </a:p>
        </p:txBody>
      </p:sp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609600" y="61722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>
                <a:cs typeface="Arial" charset="0"/>
              </a:rPr>
              <a:t>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609600" y="152400"/>
            <a:ext cx="8153400" cy="1341438"/>
          </a:xfrm>
        </p:spPr>
        <p:txBody>
          <a:bodyPr/>
          <a:lstStyle/>
          <a:p>
            <a:pPr eaLnBrk="1" hangingPunct="1"/>
            <a:endParaRPr lang="en-US" altLang="en-US" sz="3600" b="1" smtClean="0">
              <a:solidFill>
                <a:schemeClr val="accent1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381000" y="1803400"/>
            <a:ext cx="8534400" cy="4902200"/>
          </a:xfrm>
        </p:spPr>
        <p:txBody>
          <a:bodyPr/>
          <a:lstStyle/>
          <a:p>
            <a:pPr eaLnBrk="1" hangingPunct="1">
              <a:buSzPct val="90000"/>
              <a:buFont typeface="Tw Cen MT" pitchFamily="34" charset="0"/>
              <a:buNone/>
            </a:pPr>
            <a:r>
              <a:rPr lang="zh-CN" altLang="en-US" sz="2800" b="1" smtClean="0">
                <a:solidFill>
                  <a:schemeClr val="folHlink"/>
                </a:solidFill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复活的意義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zh-CN" altLang="en-US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基督信仰乃是建立在耶穌基督復活的根基上。 並且相信信主的人死後會复活。你相信耶穌復活嗎？复活有什麼意義？（參考經文林前</a:t>
            </a:r>
            <a:r>
              <a:rPr lang="en-US" altLang="zh-CN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15</a:t>
            </a:r>
            <a:r>
              <a:rPr lang="zh-CN" altLang="en-US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：</a:t>
            </a:r>
            <a:r>
              <a:rPr lang="en-US" altLang="zh-CN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17-22</a:t>
            </a:r>
            <a:r>
              <a:rPr lang="zh-CN" altLang="en-US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）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zh-CN" altLang="en-US" sz="2800" b="1" smtClean="0">
                <a:solidFill>
                  <a:schemeClr val="folHlink"/>
                </a:solidFill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神的保守和應許是保羅為主受苦和做見證的動力</a:t>
            </a:r>
          </a:p>
          <a:p>
            <a:pPr eaLnBrk="1" hangingPunct="1">
              <a:buSzPct val="90000"/>
              <a:buFont typeface="Tw Cen MT" pitchFamily="34" charset="0"/>
              <a:buNone/>
            </a:pPr>
            <a:r>
              <a:rPr lang="zh-CN" altLang="en-US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請分享你抓住神的應許所帶來的平安和幫助的經歷。</a:t>
            </a:r>
          </a:p>
          <a:p>
            <a:pPr eaLnBrk="1" hangingPunct="1">
              <a:buSzPct val="90000"/>
              <a:buFont typeface="Tw Cen MT" pitchFamily="34" charset="0"/>
              <a:buNone/>
            </a:pPr>
            <a:r>
              <a:rPr lang="zh-CN" altLang="en-US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（參考經文林後</a:t>
            </a:r>
            <a:r>
              <a:rPr lang="en-US" altLang="zh-CN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1</a:t>
            </a:r>
            <a:r>
              <a:rPr lang="zh-CN" altLang="en-US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：</a:t>
            </a:r>
            <a:r>
              <a:rPr lang="en-US" altLang="zh-CN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4-6</a:t>
            </a:r>
            <a:r>
              <a:rPr lang="zh-CN" altLang="en-US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，太</a:t>
            </a:r>
            <a:r>
              <a:rPr lang="en-US" altLang="zh-CN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14</a:t>
            </a:r>
            <a:r>
              <a:rPr lang="zh-CN" altLang="en-US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：</a:t>
            </a:r>
            <a:r>
              <a:rPr lang="en-US" altLang="zh-CN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27</a:t>
            </a:r>
            <a:r>
              <a:rPr lang="zh-CN" altLang="en-US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）</a:t>
            </a:r>
          </a:p>
          <a:p>
            <a:pPr eaLnBrk="1" hangingPunct="1">
              <a:buSzPct val="90000"/>
              <a:buFont typeface="Tw Cen MT" pitchFamily="34" charset="0"/>
              <a:buNone/>
            </a:pPr>
            <a:endParaRPr lang="zh-CN" altLang="en-US" sz="2800" b="1" smtClean="0">
              <a:solidFill>
                <a:schemeClr val="folHlink"/>
              </a:solidFill>
              <a:latin typeface="Microsoft JhengHei" pitchFamily="34" charset="-120"/>
              <a:ea typeface="Microsoft JhengHei" pitchFamily="34" charset="-120"/>
              <a:sym typeface="Wingdings" pitchFamily="2" charset="2"/>
            </a:endParaRPr>
          </a:p>
          <a:p>
            <a:pPr eaLnBrk="1" hangingPunct="1">
              <a:buSzPct val="90000"/>
              <a:buFont typeface="Tw Cen MT" pitchFamily="34" charset="0"/>
              <a:buNone/>
            </a:pPr>
            <a:endParaRPr lang="zh-CN" altLang="en-US" sz="2800" b="1" smtClean="0">
              <a:solidFill>
                <a:schemeClr val="folHlink"/>
              </a:solidFill>
              <a:latin typeface="Microsoft JhengHei" pitchFamily="34" charset="-120"/>
              <a:ea typeface="Microsoft JhengHei" pitchFamily="34" charset="-120"/>
              <a:sym typeface="Wingdings" pitchFamily="2" charset="2"/>
            </a:endParaRPr>
          </a:p>
          <a:p>
            <a:pPr eaLnBrk="1" hangingPunct="1">
              <a:buSzPct val="90000"/>
              <a:buFont typeface="Tw Cen MT" pitchFamily="34" charset="0"/>
              <a:buNone/>
            </a:pPr>
            <a:r>
              <a:rPr lang="zh-CN" altLang="en-US" sz="2800" b="1" smtClean="0">
                <a:solidFill>
                  <a:schemeClr val="folHlink"/>
                </a:solidFill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001000" cy="4495800"/>
          </a:xfrm>
        </p:spPr>
        <p:txBody>
          <a:bodyPr/>
          <a:lstStyle/>
          <a:p>
            <a:pPr marL="787400" lvl="1" indent="-514350" eaLnBrk="1" hangingPunct="1">
              <a:lnSpc>
                <a:spcPct val="90000"/>
              </a:lnSpc>
              <a:buFont typeface="Tw Cen MT" pitchFamily="34" charset="0"/>
              <a:buAutoNum type="alphaUcPeriod"/>
            </a:pPr>
            <a:r>
              <a:rPr lang="en-US" altLang="zh-TW" sz="2800" b="1" u="sng" smtClean="0">
                <a:solidFill>
                  <a:srgbClr val="C00000"/>
                </a:solidFill>
                <a:latin typeface="Microsoft JhengHei" pitchFamily="34" charset="-120"/>
              </a:rPr>
              <a:t>Admit </a:t>
            </a:r>
            <a:r>
              <a:rPr lang="zh-TW" altLang="en-US" sz="2800" b="1" u="sng" smtClean="0">
                <a:solidFill>
                  <a:srgbClr val="C00000"/>
                </a:solidFill>
                <a:latin typeface="Microsoft JhengHei" pitchFamily="34" charset="-120"/>
              </a:rPr>
              <a:t>承認</a:t>
            </a:r>
            <a:r>
              <a:rPr lang="zh-TW" altLang="en-US" sz="2800" smtClean="0">
                <a:solidFill>
                  <a:schemeClr val="tx2"/>
                </a:solidFill>
                <a:latin typeface="Microsoft JhengHei" pitchFamily="34" charset="-120"/>
              </a:rPr>
              <a:t>：</a:t>
            </a:r>
            <a:r>
              <a:rPr lang="zh-TW" altLang="en-US" sz="2800" smtClean="0">
                <a:latin typeface="Microsoft JhengHei" pitchFamily="34" charset="-120"/>
              </a:rPr>
              <a:t>以謙卑的心，向神承認自己乃是一個罪人。「</a:t>
            </a:r>
            <a:r>
              <a:rPr lang="zh-TW" altLang="en-US" sz="2800" smtClean="0">
                <a:ea typeface="DFKai-SB" pitchFamily="65" charset="-120"/>
              </a:rPr>
              <a:t>因為世人都犯了罪，虧缺了神的榮耀。」（羅</a:t>
            </a:r>
            <a:r>
              <a:rPr lang="en-US" altLang="zh-TW" sz="2800" smtClean="0">
                <a:ea typeface="DFKai-SB" pitchFamily="65" charset="-120"/>
              </a:rPr>
              <a:t> 3:23</a:t>
            </a:r>
            <a:r>
              <a:rPr lang="zh-TW" altLang="en-US" sz="2800" smtClean="0">
                <a:ea typeface="DFKai-SB" pitchFamily="65" charset="-120"/>
              </a:rPr>
              <a:t>）</a:t>
            </a:r>
            <a:endParaRPr lang="en-US" altLang="zh-TW" sz="2800" smtClean="0">
              <a:latin typeface="Microsoft JhengHei" pitchFamily="34" charset="-120"/>
            </a:endParaRPr>
          </a:p>
          <a:p>
            <a:pPr marL="787400" lvl="1" indent="-514350" eaLnBrk="1" hangingPunct="1">
              <a:lnSpc>
                <a:spcPct val="90000"/>
              </a:lnSpc>
              <a:buFont typeface="Tw Cen MT" pitchFamily="34" charset="0"/>
              <a:buAutoNum type="alphaUcPeriod"/>
            </a:pPr>
            <a:r>
              <a:rPr lang="en-US" altLang="zh-TW" sz="2800" b="1" u="sng" smtClean="0">
                <a:solidFill>
                  <a:srgbClr val="C00000"/>
                </a:solidFill>
                <a:latin typeface="Microsoft JhengHei" pitchFamily="34" charset="-120"/>
              </a:rPr>
              <a:t>Believe </a:t>
            </a:r>
            <a:r>
              <a:rPr lang="zh-TW" altLang="en-US" sz="2800" b="1" u="sng" smtClean="0">
                <a:solidFill>
                  <a:srgbClr val="C00000"/>
                </a:solidFill>
                <a:latin typeface="Microsoft JhengHei" pitchFamily="34" charset="-120"/>
              </a:rPr>
              <a:t>相信</a:t>
            </a:r>
            <a:r>
              <a:rPr lang="zh-TW" altLang="en-US" sz="2800" smtClean="0">
                <a:solidFill>
                  <a:schemeClr val="tx2"/>
                </a:solidFill>
                <a:latin typeface="Microsoft JhengHei" pitchFamily="34" charset="-120"/>
              </a:rPr>
              <a:t>：</a:t>
            </a:r>
            <a:r>
              <a:rPr lang="zh-TW" altLang="en-US" sz="2800" smtClean="0">
                <a:latin typeface="Microsoft JhengHei" pitchFamily="34" charset="-120"/>
              </a:rPr>
              <a:t>相信耶穌並他釘十字架，使你因信耶穌而被神稱義。「</a:t>
            </a:r>
            <a:r>
              <a:rPr lang="zh-TW" altLang="en-US" sz="2800" smtClean="0">
                <a:ea typeface="DFKai-SB" pitchFamily="65" charset="-120"/>
              </a:rPr>
              <a:t>就是神的義，因信耶穌基督加給一切相信的人，並沒有分別。」（羅 </a:t>
            </a:r>
            <a:r>
              <a:rPr lang="en-US" altLang="zh-TW" sz="2800" smtClean="0">
                <a:ea typeface="DFKai-SB" pitchFamily="65" charset="-120"/>
              </a:rPr>
              <a:t>3:22</a:t>
            </a:r>
            <a:r>
              <a:rPr lang="zh-TW" altLang="en-US" sz="2800" smtClean="0">
                <a:ea typeface="DFKai-SB" pitchFamily="65" charset="-120"/>
              </a:rPr>
              <a:t>）</a:t>
            </a:r>
            <a:endParaRPr lang="en-US" altLang="zh-TW" sz="2800" smtClean="0">
              <a:latin typeface="Microsoft JhengHei" pitchFamily="34" charset="-120"/>
            </a:endParaRPr>
          </a:p>
          <a:p>
            <a:pPr marL="787400" lvl="1" indent="-514350" eaLnBrk="1" hangingPunct="1">
              <a:lnSpc>
                <a:spcPct val="90000"/>
              </a:lnSpc>
              <a:buFont typeface="Tw Cen MT" pitchFamily="34" charset="0"/>
              <a:buAutoNum type="alphaUcPeriod"/>
            </a:pPr>
            <a:r>
              <a:rPr lang="en-US" altLang="zh-TW" sz="2800" b="1" u="sng" smtClean="0">
                <a:solidFill>
                  <a:srgbClr val="C00000"/>
                </a:solidFill>
                <a:latin typeface="Microsoft JhengHei" pitchFamily="34" charset="-120"/>
              </a:rPr>
              <a:t>Confess </a:t>
            </a:r>
            <a:r>
              <a:rPr lang="zh-TW" altLang="en-US" sz="2800" b="1" u="sng" smtClean="0">
                <a:solidFill>
                  <a:srgbClr val="C00000"/>
                </a:solidFill>
                <a:latin typeface="Microsoft JhengHei" pitchFamily="34" charset="-120"/>
              </a:rPr>
              <a:t>宣告</a:t>
            </a:r>
            <a:r>
              <a:rPr lang="zh-TW" altLang="en-US" sz="2800" smtClean="0">
                <a:solidFill>
                  <a:schemeClr val="tx2"/>
                </a:solidFill>
                <a:latin typeface="Microsoft JhengHei" pitchFamily="34" charset="-120"/>
              </a:rPr>
              <a:t>：</a:t>
            </a:r>
            <a:r>
              <a:rPr lang="zh-TW" altLang="en-US" sz="2800" smtClean="0">
                <a:latin typeface="Microsoft JhengHei" pitchFamily="34" charset="-120"/>
              </a:rPr>
              <a:t>藉著祈禱來宣告你的信心，將耶穌接到心中，使他成為你的救主與生命之主。「</a:t>
            </a:r>
            <a:r>
              <a:rPr lang="zh-TW" altLang="en-US" sz="2800" smtClean="0">
                <a:ea typeface="DFKai-SB" pitchFamily="65" charset="-120"/>
              </a:rPr>
              <a:t>你若口裡認耶穌為主，心裡信神叫他從死裡復活，就必得救。」（羅馬書</a:t>
            </a:r>
            <a:r>
              <a:rPr lang="en-US" altLang="zh-TW" sz="2800" smtClean="0">
                <a:ea typeface="DFKai-SB" pitchFamily="65" charset="-120"/>
              </a:rPr>
              <a:t> 10:9</a:t>
            </a:r>
            <a:r>
              <a:rPr lang="zh-TW" altLang="en-US" sz="2800" smtClean="0">
                <a:ea typeface="DFKai-SB" pitchFamily="65" charset="-120"/>
              </a:rPr>
              <a:t>）</a:t>
            </a:r>
            <a:endParaRPr lang="en-US" altLang="en-US" sz="2800" smtClean="0"/>
          </a:p>
        </p:txBody>
      </p:sp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838200" y="685800"/>
            <a:ext cx="533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 b="1">
                <a:solidFill>
                  <a:srgbClr val="0070C0"/>
                </a:solidFill>
                <a:latin typeface="Tw Cen MT" pitchFamily="34" charset="0"/>
                <a:ea typeface="Microsoft JhengHei" pitchFamily="34" charset="-120"/>
              </a:rPr>
              <a:t>如何得救</a:t>
            </a:r>
            <a:r>
              <a:rPr lang="en-US" altLang="zh-TW" sz="3200" b="1">
                <a:solidFill>
                  <a:srgbClr val="0070C0"/>
                </a:solidFill>
                <a:latin typeface="Tw Cen MT" pitchFamily="34" charset="0"/>
                <a:ea typeface="Microsoft JhengHei" pitchFamily="34" charset="-120"/>
              </a:rPr>
              <a:t> How to be saved</a:t>
            </a:r>
            <a:endParaRPr lang="en-US" altLang="zh-CN" sz="3200" b="1">
              <a:solidFill>
                <a:srgbClr val="0070C0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 marL="787400" lvl="1" indent="-514350" eaLnBrk="1" hangingPunct="1">
              <a:buFont typeface="Wingdings" pitchFamily="2" charset="2"/>
              <a:buChar char="§"/>
            </a:pPr>
            <a:r>
              <a:rPr lang="zh-TW" altLang="en-US" sz="3200" b="1" smtClean="0"/>
              <a:t>信主之後所當做的四件事情：</a:t>
            </a:r>
            <a:endParaRPr lang="en-US" altLang="zh-TW" sz="3200" b="1" smtClean="0"/>
          </a:p>
          <a:p>
            <a:pPr marL="787400" lvl="1" indent="-514350" eaLnBrk="1" hangingPunct="1">
              <a:buFont typeface="Tw Cen MT" pitchFamily="34" charset="0"/>
              <a:buAutoNum type="arabicPeriod"/>
            </a:pPr>
            <a:r>
              <a:rPr lang="zh-TW" altLang="en-US" sz="3200" smtClean="0"/>
              <a:t>接受浸禮，歸入基督的名下。</a:t>
            </a:r>
            <a:endParaRPr lang="en-US" altLang="zh-TW" sz="3200" smtClean="0"/>
          </a:p>
          <a:p>
            <a:pPr marL="787400" lvl="1" indent="-514350" eaLnBrk="1" hangingPunct="1">
              <a:buFont typeface="Tw Cen MT" pitchFamily="34" charset="0"/>
              <a:buAutoNum type="arabicPeriod"/>
            </a:pPr>
            <a:r>
              <a:rPr lang="zh-TW" altLang="en-US" sz="3200" smtClean="0"/>
              <a:t>將主日分別為聖，敬拜神。</a:t>
            </a:r>
            <a:endParaRPr lang="en-US" altLang="zh-TW" sz="3200" smtClean="0"/>
          </a:p>
          <a:p>
            <a:pPr marL="787400" lvl="1" indent="-514350" eaLnBrk="1" hangingPunct="1">
              <a:buFont typeface="Tw Cen MT" pitchFamily="34" charset="0"/>
              <a:buAutoNum type="arabicPeriod"/>
            </a:pPr>
            <a:r>
              <a:rPr lang="zh-TW" altLang="en-US" sz="3200" smtClean="0"/>
              <a:t>研讀聖經，靈命得著餵養。</a:t>
            </a:r>
            <a:endParaRPr lang="en-US" altLang="zh-TW" sz="3200" smtClean="0"/>
          </a:p>
          <a:p>
            <a:pPr marL="787400" lvl="1" indent="-514350" eaLnBrk="1" hangingPunct="1">
              <a:buFont typeface="Tw Cen MT" pitchFamily="34" charset="0"/>
              <a:buAutoNum type="arabicPeriod"/>
            </a:pPr>
            <a:r>
              <a:rPr lang="zh-TW" altLang="en-US" sz="3200" smtClean="0"/>
              <a:t>過團契生活，彼此相愛。</a:t>
            </a:r>
            <a:endParaRPr lang="en-US" altLang="en-US" sz="3200" smtClean="0"/>
          </a:p>
        </p:txBody>
      </p:sp>
      <p:sp>
        <p:nvSpPr>
          <p:cNvPr id="20483" name="TextBox 1"/>
          <p:cNvSpPr txBox="1">
            <a:spLocks noChangeArrowheads="1"/>
          </p:cNvSpPr>
          <p:nvPr/>
        </p:nvSpPr>
        <p:spPr bwMode="auto">
          <a:xfrm>
            <a:off x="304800" y="609600"/>
            <a:ext cx="861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 b="1">
                <a:solidFill>
                  <a:srgbClr val="0070C0"/>
                </a:solidFill>
                <a:latin typeface="Calibri" pitchFamily="34" charset="0"/>
                <a:ea typeface="Microsoft JhengHei" pitchFamily="34" charset="-120"/>
              </a:rPr>
              <a:t>信主之後 </a:t>
            </a:r>
            <a:r>
              <a:rPr lang="en-US" altLang="zh-TW" sz="3200" b="1">
                <a:solidFill>
                  <a:srgbClr val="0070C0"/>
                </a:solidFill>
                <a:latin typeface="Calibri" pitchFamily="34" charset="0"/>
                <a:ea typeface="Microsoft JhengHei" pitchFamily="34" charset="-120"/>
              </a:rPr>
              <a:t>After you’ve received Jesus as Lord</a:t>
            </a:r>
            <a:endParaRPr lang="en-US" altLang="zh-CN" sz="3200" b="1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查經者的信念</a:t>
            </a:r>
            <a:endParaRPr lang="en-US" altLang="en-US" smtClean="0">
              <a:ea typeface="华文仿宋" pitchFamily="2" charset="-122"/>
            </a:endParaRPr>
          </a:p>
        </p:txBody>
      </p:sp>
      <p:sp>
        <p:nvSpPr>
          <p:cNvPr id="15362" name="Footer Placeholder 2"/>
          <p:cNvSpPr>
            <a:spLocks noGrp="1"/>
          </p:cNvSpPr>
          <p:nvPr>
            <p:ph type="ftr" sz="quarter" idx="1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en-US" sz="1800" smtClean="0">
                <a:solidFill>
                  <a:srgbClr val="FFFFFF"/>
                </a:solidFill>
                <a:latin typeface="Arial" pitchFamily="34" charset="0"/>
              </a:rPr>
              <a:t>CBCWLA, by </a:t>
            </a:r>
            <a:r>
              <a:rPr lang="en-US" altLang="zh-CN" sz="1800" smtClean="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West LA Fellowship</a:t>
            </a:r>
            <a:endParaRPr lang="en-US" sz="1800" smtClean="0">
              <a:solidFill>
                <a:srgbClr val="FFFFFF"/>
              </a:solidFill>
              <a:latin typeface="Arial" pitchFamily="34" charset="0"/>
            </a:endParaRPr>
          </a:p>
          <a:p>
            <a:pPr algn="l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en-US" sz="1800" smtClean="0">
              <a:solidFill>
                <a:srgbClr val="FFFFFF"/>
              </a:solidFill>
              <a:latin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10244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1828800"/>
            <a:ext cx="8153400" cy="4368800"/>
          </a:xfrm>
        </p:spPr>
        <p:txBody>
          <a:bodyPr/>
          <a:lstStyle/>
          <a:p>
            <a:pPr eaLnBrk="1" hangingPunct="1"/>
            <a:r>
              <a:rPr lang="zh-TW" altLang="en-US" sz="3200" smtClean="0">
                <a:latin typeface="Arial" charset="0"/>
                <a:ea typeface="DFKai-SB" pitchFamily="65" charset="-120"/>
                <a:cs typeface="Arial" charset="0"/>
              </a:rPr>
              <a:t>聖經都是神所默示的，於教訓、督責、使人歸正、教導人學義都是有益的，叫屬神的人得以完全，預備行各樣的善事。　 （提摩太後書</a:t>
            </a:r>
            <a:r>
              <a:rPr lang="en-US" altLang="zh-TW" sz="3200" smtClean="0">
                <a:latin typeface="Arial" charset="0"/>
                <a:ea typeface="DFKai-SB" pitchFamily="65" charset="-120"/>
                <a:cs typeface="Arial" charset="0"/>
              </a:rPr>
              <a:t>3:16-17</a:t>
            </a:r>
            <a:r>
              <a:rPr lang="zh-TW" altLang="en-US" sz="3200" smtClean="0">
                <a:latin typeface="Arial" charset="0"/>
                <a:ea typeface="DFKai-SB" pitchFamily="65" charset="-120"/>
                <a:cs typeface="Arial" charset="0"/>
              </a:rPr>
              <a:t>）</a:t>
            </a:r>
            <a:endParaRPr lang="en-US" altLang="en-US" sz="3200" smtClean="0">
              <a:latin typeface="Arial" charset="0"/>
              <a:ea typeface="DFKai-SB" pitchFamily="65" charset="-12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787400" lvl="1" indent="-514350" eaLnBrk="1" hangingPunct="1">
              <a:buFont typeface="Tw Cen MT" pitchFamily="34" charset="0"/>
              <a:buNone/>
            </a:pPr>
            <a:r>
              <a:rPr lang="zh-CN" altLang="en-US" sz="2800" b="1" i="1" smtClean="0"/>
              <a:t>徒</a:t>
            </a:r>
            <a:r>
              <a:rPr lang="en-US" altLang="zh-CN" sz="2800" b="1" i="1" smtClean="0"/>
              <a:t>1</a:t>
            </a:r>
            <a:r>
              <a:rPr lang="zh-CN" altLang="en-US" sz="2800" b="1" i="1" smtClean="0"/>
              <a:t>：</a:t>
            </a:r>
            <a:r>
              <a:rPr lang="en-US" altLang="zh-CN" sz="2800" b="1" i="1" smtClean="0"/>
              <a:t>8</a:t>
            </a:r>
            <a:r>
              <a:rPr lang="zh-CN" altLang="en-US" sz="2800" b="1" smtClean="0">
                <a:latin typeface="Tw Cen MT" pitchFamily="34" charset="0"/>
              </a:rPr>
              <a:t>但聖靈降臨在你們身上，你們就必得著能力，並要在耶路撒冷、猶太全地，和撒瑪利亞，直到地極，作我的見證。</a:t>
            </a:r>
          </a:p>
          <a:p>
            <a:pPr marL="787400" lvl="1" indent="-514350" eaLnBrk="1" hangingPunct="1">
              <a:buFont typeface="Tw Cen MT" pitchFamily="34" charset="0"/>
              <a:buNone/>
            </a:pPr>
            <a:endParaRPr lang="en-US" altLang="zh-CN" sz="2800" b="1" i="1" smtClean="0"/>
          </a:p>
        </p:txBody>
      </p:sp>
      <p:sp>
        <p:nvSpPr>
          <p:cNvPr id="11267" name="TextBox 12"/>
          <p:cNvSpPr txBox="1">
            <a:spLocks noChangeArrowheads="1"/>
          </p:cNvSpPr>
          <p:nvPr/>
        </p:nvSpPr>
        <p:spPr bwMode="auto">
          <a:xfrm>
            <a:off x="762000" y="685800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0070C0"/>
                </a:solidFill>
                <a:latin typeface="Microsoft JhengHei" pitchFamily="34" charset="-120"/>
                <a:ea typeface="Microsoft JhengHei" pitchFamily="34" charset="-120"/>
              </a:rPr>
              <a:t>使徒行傳</a:t>
            </a:r>
            <a:r>
              <a:rPr lang="zh-TW" altLang="en-US" sz="3600" b="1">
                <a:solidFill>
                  <a:srgbClr val="0070C0"/>
                </a:solidFill>
                <a:latin typeface="Microsoft JhengHei" pitchFamily="34" charset="-120"/>
                <a:ea typeface="Microsoft JhengHei" pitchFamily="34" charset="-120"/>
              </a:rPr>
              <a:t>的金句</a:t>
            </a:r>
            <a:endParaRPr lang="en-US" altLang="en-US" sz="3600" b="1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經文   徒</a:t>
            </a:r>
            <a:r>
              <a:rPr lang="en-US" altLang="zh-CN" smtClean="0"/>
              <a:t>22</a:t>
            </a:r>
            <a:r>
              <a:rPr lang="zh-CN" altLang="en-US" smtClean="0"/>
              <a:t>：</a:t>
            </a:r>
            <a:r>
              <a:rPr lang="en-US" altLang="zh-CN" smtClean="0"/>
              <a:t>30 – 23</a:t>
            </a:r>
            <a:r>
              <a:rPr lang="zh-CN" altLang="en-US" smtClean="0"/>
              <a:t>：</a:t>
            </a:r>
            <a:r>
              <a:rPr lang="en-US" altLang="zh-CN" smtClean="0"/>
              <a:t>1-11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552450" indent="-552450" eaLnBrk="1" hangingPunct="1"/>
            <a:r>
              <a:rPr lang="en-US" altLang="zh-CN" smtClean="0"/>
              <a:t>22</a:t>
            </a:r>
            <a:r>
              <a:rPr lang="zh-CN" altLang="en-US" smtClean="0"/>
              <a:t>：</a:t>
            </a:r>
            <a:r>
              <a:rPr lang="en-US" altLang="zh-CN" smtClean="0"/>
              <a:t>30</a:t>
            </a:r>
            <a:r>
              <a:rPr lang="zh-CN" altLang="en-US" smtClean="0"/>
              <a:t>第二天，千夫長為要知道猶太人控告保羅的實情，便解開他，吩咐祭司長和全公會的人都聚集，將保羅帶下來，叫他站在他們面前。</a:t>
            </a:r>
            <a:endParaRPr lang="en-US" altLang="zh-CN" smtClean="0"/>
          </a:p>
          <a:p>
            <a:pPr marL="552450" indent="-552450"/>
            <a:r>
              <a:rPr lang="en-US" altLang="zh-CN" smtClean="0"/>
              <a:t>23</a:t>
            </a:r>
            <a:r>
              <a:rPr lang="zh-CN" altLang="en-US" smtClean="0"/>
              <a:t>：</a:t>
            </a:r>
            <a:r>
              <a:rPr lang="en-US" altLang="zh-CN" smtClean="0"/>
              <a:t>1</a:t>
            </a:r>
            <a:r>
              <a:rPr lang="zh-CN" altLang="en-US" smtClean="0"/>
              <a:t>保羅定睛看著公會的人，說：弟兄們，我在神面前行事為人都是憑著良心，直到今日。</a:t>
            </a:r>
          </a:p>
          <a:p>
            <a:pPr marL="552450" indent="-552450"/>
            <a:r>
              <a:rPr lang="en-US" altLang="zh-CN" smtClean="0"/>
              <a:t>23</a:t>
            </a:r>
            <a:r>
              <a:rPr lang="zh-CN" altLang="en-US" smtClean="0"/>
              <a:t>：</a:t>
            </a:r>
            <a:r>
              <a:rPr lang="en-US" altLang="zh-CN" smtClean="0"/>
              <a:t>2</a:t>
            </a:r>
            <a:r>
              <a:rPr lang="zh-CN" altLang="en-US" smtClean="0"/>
              <a:t>大祭司亞拿尼亞就吩咐旁邊站著的人打他的嘴。</a:t>
            </a:r>
          </a:p>
          <a:p>
            <a:pPr marL="552450" indent="-552450"/>
            <a:endParaRPr lang="zh-CN" altLang="en-US" smtClean="0"/>
          </a:p>
          <a:p>
            <a:pPr marL="552450" indent="-552450" eaLnBrk="1" hangingPunct="1">
              <a:buFont typeface="Wingdings" pitchFamily="2" charset="2"/>
              <a:buAutoNum type="arabicPeriod" startAt="3"/>
            </a:pP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>
          <a:xfrm>
            <a:off x="609600" y="152400"/>
            <a:ext cx="8153400" cy="1341438"/>
          </a:xfrm>
        </p:spPr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經文 徒</a:t>
            </a:r>
            <a:r>
              <a:rPr lang="en-US" altLang="zh-CN" smtClean="0"/>
              <a:t>22</a:t>
            </a:r>
            <a:r>
              <a:rPr lang="zh-CN" altLang="en-US" smtClean="0"/>
              <a:t>：</a:t>
            </a:r>
            <a:r>
              <a:rPr lang="en-US" altLang="zh-CN" smtClean="0"/>
              <a:t>30 – 23</a:t>
            </a:r>
            <a:r>
              <a:rPr lang="zh-CN" altLang="en-US" smtClean="0"/>
              <a:t>：</a:t>
            </a:r>
            <a:r>
              <a:rPr lang="en-US" altLang="zh-CN" smtClean="0"/>
              <a:t>1-11</a:t>
            </a:r>
            <a:endParaRPr lang="zh-CN" altLang="en-US" smtClean="0"/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552450" indent="-552450"/>
            <a:r>
              <a:rPr lang="en-US" altLang="zh-CN" smtClean="0"/>
              <a:t>23</a:t>
            </a:r>
            <a:r>
              <a:rPr lang="zh-CN" altLang="en-US" smtClean="0"/>
              <a:t>：</a:t>
            </a:r>
            <a:r>
              <a:rPr lang="en-US" altLang="zh-CN" smtClean="0"/>
              <a:t>3</a:t>
            </a:r>
            <a:r>
              <a:rPr lang="zh-CN" altLang="en-US" smtClean="0"/>
              <a:t>保羅對他說：你這粉飾的牆，神要打你！你坐堂為的是按律法審問我，你竟違背律法，吩咐人打我嗎？</a:t>
            </a:r>
          </a:p>
          <a:p>
            <a:pPr marL="552450" indent="-552450"/>
            <a:r>
              <a:rPr lang="en-US" altLang="zh-CN" smtClean="0"/>
              <a:t>23</a:t>
            </a:r>
            <a:r>
              <a:rPr lang="zh-CN" altLang="en-US" smtClean="0"/>
              <a:t>：</a:t>
            </a:r>
            <a:r>
              <a:rPr lang="en-US" altLang="zh-CN" smtClean="0"/>
              <a:t>4</a:t>
            </a:r>
            <a:r>
              <a:rPr lang="zh-CN" altLang="en-US" smtClean="0"/>
              <a:t>站在旁邊的人說：你辱罵神的大祭司嗎？</a:t>
            </a:r>
          </a:p>
          <a:p>
            <a:pPr marL="552450" indent="-552450"/>
            <a:r>
              <a:rPr lang="en-US" altLang="zh-CN" smtClean="0"/>
              <a:t>23</a:t>
            </a:r>
            <a:r>
              <a:rPr lang="zh-CN" altLang="en-US" smtClean="0"/>
              <a:t>：</a:t>
            </a:r>
            <a:r>
              <a:rPr lang="en-US" altLang="zh-CN" smtClean="0"/>
              <a:t>5</a:t>
            </a:r>
            <a:r>
              <a:rPr lang="zh-CN" altLang="en-US" smtClean="0"/>
              <a:t>保羅說：弟兄們，我不曉得他是大祭司；經上記著說：不可毀謗你百姓的官長。</a:t>
            </a:r>
          </a:p>
          <a:p>
            <a:pPr marL="552450" indent="-552450" eaLnBrk="1" hangingPunct="1"/>
            <a:endParaRPr lang="zh-CN" altLang="en-US" sz="24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經文 徒</a:t>
            </a:r>
            <a:r>
              <a:rPr lang="en-US" altLang="zh-CN" smtClean="0"/>
              <a:t>22</a:t>
            </a:r>
            <a:r>
              <a:rPr lang="zh-CN" altLang="en-US" smtClean="0"/>
              <a:t>：</a:t>
            </a:r>
            <a:r>
              <a:rPr lang="en-US" altLang="zh-CN" smtClean="0"/>
              <a:t>30 – 23</a:t>
            </a:r>
            <a:r>
              <a:rPr lang="zh-CN" altLang="en-US" smtClean="0"/>
              <a:t>：</a:t>
            </a:r>
            <a:r>
              <a:rPr lang="en-US" altLang="zh-CN" smtClean="0"/>
              <a:t>1-11</a:t>
            </a:r>
            <a:endParaRPr lang="zh-CN" altLang="en-US" smtClean="0"/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552450" indent="-552450"/>
            <a:r>
              <a:rPr lang="en-US" altLang="zh-CN" smtClean="0"/>
              <a:t>23</a:t>
            </a:r>
            <a:r>
              <a:rPr lang="zh-CN" altLang="en-US" smtClean="0"/>
              <a:t>：</a:t>
            </a:r>
            <a:r>
              <a:rPr lang="en-US" altLang="zh-CN" smtClean="0"/>
              <a:t>6</a:t>
            </a:r>
            <a:r>
              <a:rPr lang="zh-CN" altLang="en-US" smtClean="0"/>
              <a:t>保羅看出大眾一半是撒都該人，一半是法利賽人，就在公會中大聲說：弟兄們，我是法利賽人，也是法利賽人的子孫。我現在受審問，是為盼望死人復活。</a:t>
            </a:r>
          </a:p>
          <a:p>
            <a:pPr marL="552450" indent="-552450"/>
            <a:r>
              <a:rPr lang="en-US" altLang="zh-CN" smtClean="0"/>
              <a:t>23</a:t>
            </a:r>
            <a:r>
              <a:rPr lang="zh-CN" altLang="en-US" smtClean="0"/>
              <a:t>：</a:t>
            </a:r>
            <a:r>
              <a:rPr lang="en-US" altLang="zh-CN" smtClean="0"/>
              <a:t>7</a:t>
            </a:r>
            <a:r>
              <a:rPr lang="zh-CN" altLang="en-US" smtClean="0"/>
              <a:t>說了這話，法利賽人和撒都該人就爭論起來，會眾分為兩黨。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US" altLang="zh-CN" smtClean="0"/>
              <a:t>23</a:t>
            </a:r>
            <a:r>
              <a:rPr lang="zh-CN" altLang="en-US" smtClean="0"/>
              <a:t>：</a:t>
            </a:r>
            <a:r>
              <a:rPr lang="en-US" altLang="zh-CN" smtClean="0"/>
              <a:t>8</a:t>
            </a:r>
            <a:r>
              <a:rPr lang="zh-CN" altLang="en-US" smtClean="0"/>
              <a:t>因為撒都該人說，沒有復活，也沒有天使和鬼魂；法利賽人卻說，兩樣都有。</a:t>
            </a:r>
          </a:p>
          <a:p>
            <a:pPr marL="552450" indent="-552450"/>
            <a:endParaRPr lang="zh-CN" altLang="en-US" smtClean="0"/>
          </a:p>
          <a:p>
            <a:pPr marL="552450" indent="-552450" eaLnBrk="1" hangingPunct="1"/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CN" altLang="en-US" smtClean="0">
                <a:ea typeface="宋体" pitchFamily="2" charset="-122"/>
              </a:rPr>
              <a:t>經文 徒</a:t>
            </a:r>
            <a:r>
              <a:rPr lang="en-US" altLang="zh-CN" smtClean="0"/>
              <a:t>22</a:t>
            </a:r>
            <a:r>
              <a:rPr lang="zh-CN" altLang="en-US" smtClean="0"/>
              <a:t>：</a:t>
            </a:r>
            <a:r>
              <a:rPr lang="en-US" altLang="zh-CN" smtClean="0"/>
              <a:t>30 – 23</a:t>
            </a:r>
            <a:r>
              <a:rPr lang="zh-CN" altLang="en-US" smtClean="0"/>
              <a:t>：</a:t>
            </a:r>
            <a:r>
              <a:rPr lang="en-US" altLang="zh-CN" smtClean="0"/>
              <a:t>1-11</a:t>
            </a:r>
            <a:endParaRPr lang="en-US" altLang="en-US" smtClean="0">
              <a:ea typeface="华文仿宋" pitchFamily="2" charset="-122"/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552450" indent="-552450">
              <a:lnSpc>
                <a:spcPct val="90000"/>
              </a:lnSpc>
            </a:pPr>
            <a:r>
              <a:rPr lang="en-US" altLang="zh-CN" smtClean="0"/>
              <a:t>23</a:t>
            </a:r>
            <a:r>
              <a:rPr lang="zh-CN" altLang="en-US" smtClean="0"/>
              <a:t>：</a:t>
            </a:r>
            <a:r>
              <a:rPr lang="en-US" altLang="zh-CN" smtClean="0"/>
              <a:t>9</a:t>
            </a:r>
            <a:r>
              <a:rPr lang="zh-CN" altLang="en-US" smtClean="0"/>
              <a:t>於是大大的喧嚷起來。有幾個法利賽黨的文士站起來爭辯說：我們看不出這人有什麼惡處，倘若有鬼魂或是天使對他說過話，怎麼樣呢？</a:t>
            </a:r>
          </a:p>
          <a:p>
            <a:pPr marL="552450" indent="-552450">
              <a:lnSpc>
                <a:spcPct val="90000"/>
              </a:lnSpc>
            </a:pPr>
            <a:r>
              <a:rPr lang="en-US" altLang="zh-CN" smtClean="0"/>
              <a:t>23</a:t>
            </a:r>
            <a:r>
              <a:rPr lang="zh-CN" altLang="en-US" smtClean="0"/>
              <a:t>：</a:t>
            </a:r>
            <a:r>
              <a:rPr lang="en-US" altLang="zh-CN" smtClean="0"/>
              <a:t>10</a:t>
            </a:r>
            <a:r>
              <a:rPr lang="zh-CN" altLang="en-US" smtClean="0"/>
              <a:t>那時大起爭吵，千夫長恐怕保羅被他們扯碎了，就吩咐兵丁下去，把他從眾人當中搶出來，帶進營樓去。</a:t>
            </a:r>
          </a:p>
          <a:p>
            <a:pPr marL="552450" indent="-552450">
              <a:lnSpc>
                <a:spcPct val="90000"/>
              </a:lnSpc>
            </a:pPr>
            <a:r>
              <a:rPr lang="en-US" altLang="zh-CN" smtClean="0"/>
              <a:t>23</a:t>
            </a:r>
            <a:r>
              <a:rPr lang="zh-CN" altLang="en-US" smtClean="0"/>
              <a:t>：</a:t>
            </a:r>
            <a:r>
              <a:rPr lang="en-US" altLang="zh-CN" smtClean="0"/>
              <a:t>11</a:t>
            </a:r>
            <a:r>
              <a:rPr lang="zh-CN" altLang="en-US" smtClean="0"/>
              <a:t>當夜，主站在保羅旁邊，說：放心吧！你怎樣在耶路撒冷為我作見證，也必怎樣在羅馬為我作見證。</a:t>
            </a:r>
          </a:p>
          <a:p>
            <a:pPr marL="552450" indent="-552450">
              <a:lnSpc>
                <a:spcPct val="90000"/>
              </a:lnSpc>
            </a:pPr>
            <a:endParaRPr lang="en-US" altLang="en-US" smtClean="0">
              <a:ea typeface="华文仿宋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sz="3600" b="1" smtClean="0">
                <a:solidFill>
                  <a:schemeClr val="accent1"/>
                </a:solidFill>
              </a:rPr>
              <a:t>經文觀察</a:t>
            </a:r>
            <a:endParaRPr lang="en-US" altLang="zh-CN" sz="3600" b="1" smtClean="0">
              <a:solidFill>
                <a:schemeClr val="accent1"/>
              </a:solidFill>
              <a:ea typeface="Microsoft JhengHei" pitchFamily="34" charset="-12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381000" y="1803400"/>
            <a:ext cx="8534400" cy="4902200"/>
          </a:xfrm>
        </p:spPr>
        <p:txBody>
          <a:bodyPr/>
          <a:lstStyle/>
          <a:p>
            <a:pPr marL="552450" indent="-552450" eaLnBrk="1" hangingPunct="1">
              <a:buFont typeface="Wingdings" pitchFamily="2" charset="2"/>
              <a:buChar char="q"/>
            </a:pPr>
            <a:r>
              <a:rPr lang="zh-TW" altLang="en-US" sz="2800" smtClean="0">
                <a:latin typeface="Microsoft JhengHei" pitchFamily="34" charset="-120"/>
                <a:sym typeface="Wingdings" pitchFamily="2" charset="2"/>
              </a:rPr>
              <a:t>觀察題：</a:t>
            </a:r>
            <a:endParaRPr lang="en-US" altLang="zh-TW" sz="2800" smtClean="0">
              <a:latin typeface="Microsoft JhengHei" pitchFamily="34" charset="-120"/>
              <a:sym typeface="Wingdings" pitchFamily="2" charset="2"/>
            </a:endParaRPr>
          </a:p>
          <a:p>
            <a:pPr marL="552450" indent="-552450" eaLnBrk="1" hangingPunct="1">
              <a:buSzPct val="90000"/>
              <a:buFont typeface="Tw Cen MT" pitchFamily="34" charset="0"/>
              <a:buAutoNum type="arabicPeriod"/>
            </a:pPr>
            <a:r>
              <a:rPr lang="zh-CN" altLang="en-US" smtClean="0">
                <a:sym typeface="Wingdings" pitchFamily="2" charset="2"/>
              </a:rPr>
              <a:t>千夫長招聚了什麼人？目的是什麼？ （</a:t>
            </a:r>
            <a:r>
              <a:rPr lang="en-US" altLang="zh-CN" smtClean="0">
                <a:sym typeface="Wingdings" pitchFamily="2" charset="2"/>
              </a:rPr>
              <a:t>22</a:t>
            </a:r>
            <a:r>
              <a:rPr lang="zh-CN" altLang="en-US" smtClean="0">
                <a:sym typeface="Wingdings" pitchFamily="2" charset="2"/>
              </a:rPr>
              <a:t>：</a:t>
            </a:r>
            <a:r>
              <a:rPr lang="en-US" altLang="zh-CN" smtClean="0">
                <a:sym typeface="Wingdings" pitchFamily="2" charset="2"/>
              </a:rPr>
              <a:t>30</a:t>
            </a:r>
            <a:r>
              <a:rPr lang="zh-CN" altLang="en-US" smtClean="0">
                <a:sym typeface="Wingdings" pitchFamily="2" charset="2"/>
              </a:rPr>
              <a:t>）</a:t>
            </a:r>
            <a:endParaRPr lang="zh-TW" altLang="en-US" sz="2800" smtClean="0">
              <a:latin typeface="Microsoft JhengHei" pitchFamily="34" charset="-120"/>
              <a:sym typeface="Wingdings" pitchFamily="2" charset="2"/>
            </a:endParaRPr>
          </a:p>
          <a:p>
            <a:pPr marL="552450" indent="-552450"/>
            <a:r>
              <a:rPr lang="en-US" altLang="zh-TW" smtClean="0">
                <a:ea typeface="华文仿宋" pitchFamily="2" charset="-122"/>
                <a:sym typeface="Wingdings" pitchFamily="2" charset="2"/>
              </a:rPr>
              <a:t>2  </a:t>
            </a:r>
            <a:r>
              <a:rPr lang="zh-CN" altLang="en-US" smtClean="0">
                <a:sym typeface="Wingdings" pitchFamily="2" charset="2"/>
              </a:rPr>
              <a:t>保羅在眾人前説了什麼而被打？（</a:t>
            </a:r>
            <a:r>
              <a:rPr lang="en-US" altLang="zh-CN" smtClean="0">
                <a:sym typeface="Wingdings" pitchFamily="2" charset="2"/>
              </a:rPr>
              <a:t>23</a:t>
            </a:r>
            <a:r>
              <a:rPr lang="zh-CN" altLang="en-US" smtClean="0">
                <a:sym typeface="Wingdings" pitchFamily="2" charset="2"/>
              </a:rPr>
              <a:t>：</a:t>
            </a:r>
            <a:r>
              <a:rPr lang="en-US" altLang="zh-CN" smtClean="0">
                <a:sym typeface="Wingdings" pitchFamily="2" charset="2"/>
              </a:rPr>
              <a:t>1</a:t>
            </a:r>
            <a:r>
              <a:rPr lang="zh-CN" altLang="en-US" smtClean="0">
                <a:sym typeface="Wingdings" pitchFamily="2" charset="2"/>
              </a:rPr>
              <a:t>）</a:t>
            </a:r>
          </a:p>
          <a:p>
            <a:pPr marL="552450" indent="-552450"/>
            <a:r>
              <a:rPr lang="en-US" altLang="zh-CN" smtClean="0">
                <a:sym typeface="Wingdings" pitchFamily="2" charset="2"/>
              </a:rPr>
              <a:t>3  </a:t>
            </a:r>
            <a:r>
              <a:rPr lang="zh-CN" altLang="en-US" smtClean="0">
                <a:sym typeface="Wingdings" pitchFamily="2" charset="2"/>
              </a:rPr>
              <a:t>保羅被打後如何回應？（</a:t>
            </a:r>
            <a:r>
              <a:rPr lang="en-US" altLang="zh-CN" smtClean="0">
                <a:sym typeface="Wingdings" pitchFamily="2" charset="2"/>
              </a:rPr>
              <a:t>23</a:t>
            </a:r>
            <a:r>
              <a:rPr lang="zh-CN" altLang="en-US" smtClean="0">
                <a:sym typeface="Wingdings" pitchFamily="2" charset="2"/>
              </a:rPr>
              <a:t>：</a:t>
            </a:r>
            <a:r>
              <a:rPr lang="en-US" altLang="zh-CN" smtClean="0">
                <a:sym typeface="Wingdings" pitchFamily="2" charset="2"/>
              </a:rPr>
              <a:t>3</a:t>
            </a:r>
            <a:r>
              <a:rPr lang="zh-CN" altLang="en-US" smtClean="0">
                <a:sym typeface="Wingdings" pitchFamily="2" charset="2"/>
              </a:rPr>
              <a:t>）</a:t>
            </a:r>
          </a:p>
          <a:p>
            <a:pPr marL="552450" indent="-552450"/>
            <a:r>
              <a:rPr lang="en-US" altLang="zh-CN" smtClean="0">
                <a:sym typeface="Wingdings" pitchFamily="2" charset="2"/>
              </a:rPr>
              <a:t>4  </a:t>
            </a:r>
            <a:r>
              <a:rPr lang="zh-CN" altLang="en-US" smtClean="0">
                <a:sym typeface="Wingdings" pitchFamily="2" charset="2"/>
              </a:rPr>
              <a:t>保羅為主做了什麼見証？為何他的見證令會眾起了分爭？（</a:t>
            </a:r>
            <a:r>
              <a:rPr lang="en-US" altLang="zh-CN" smtClean="0">
                <a:sym typeface="Wingdings" pitchFamily="2" charset="2"/>
              </a:rPr>
              <a:t>23</a:t>
            </a:r>
            <a:r>
              <a:rPr lang="zh-CN" altLang="en-US" smtClean="0">
                <a:sym typeface="Wingdings" pitchFamily="2" charset="2"/>
              </a:rPr>
              <a:t>：</a:t>
            </a:r>
            <a:r>
              <a:rPr lang="en-US" altLang="zh-CN" smtClean="0">
                <a:sym typeface="Wingdings" pitchFamily="2" charset="2"/>
              </a:rPr>
              <a:t>7-9</a:t>
            </a:r>
            <a:r>
              <a:rPr lang="zh-CN" altLang="en-US" smtClean="0">
                <a:sym typeface="Wingdings" pitchFamily="2" charset="2"/>
              </a:rPr>
              <a:t>）</a:t>
            </a:r>
          </a:p>
          <a:p>
            <a:pPr marL="552450" indent="-552450"/>
            <a:r>
              <a:rPr lang="en-US" altLang="zh-TW" smtClean="0">
                <a:ea typeface="华文仿宋" pitchFamily="2" charset="-122"/>
                <a:sym typeface="Wingdings" pitchFamily="2" charset="2"/>
              </a:rPr>
              <a:t>5  </a:t>
            </a:r>
            <a:r>
              <a:rPr lang="zh-CN" altLang="en-US" smtClean="0">
                <a:sym typeface="Wingdings" pitchFamily="2" charset="2"/>
              </a:rPr>
              <a:t>主給保羅什麼樣的應許？（</a:t>
            </a:r>
            <a:r>
              <a:rPr lang="en-US" altLang="zh-CN" smtClean="0">
                <a:sym typeface="Wingdings" pitchFamily="2" charset="2"/>
              </a:rPr>
              <a:t>23</a:t>
            </a:r>
            <a:r>
              <a:rPr lang="zh-CN" altLang="en-US" smtClean="0">
                <a:sym typeface="Wingdings" pitchFamily="2" charset="2"/>
              </a:rPr>
              <a:t>：</a:t>
            </a:r>
            <a:r>
              <a:rPr lang="en-US" altLang="zh-CN" smtClean="0">
                <a:sym typeface="Wingdings" pitchFamily="2" charset="2"/>
              </a:rPr>
              <a:t>11</a:t>
            </a:r>
            <a:r>
              <a:rPr lang="zh-CN" altLang="en-US" smtClean="0">
                <a:sym typeface="Wingdings" pitchFamily="2" charset="2"/>
              </a:rPr>
              <a:t>）</a:t>
            </a:r>
            <a:endParaRPr lang="zh-TW" altLang="en-US" sz="2800" smtClean="0">
              <a:latin typeface="Microsoft JhengHei" pitchFamily="34" charset="-120"/>
              <a:sym typeface="Wingdings" pitchFamily="2" charset="2"/>
            </a:endParaRPr>
          </a:p>
          <a:p>
            <a:pPr marL="552450" indent="-552450" eaLnBrk="1" hangingPunct="1">
              <a:buSzPct val="90000"/>
              <a:buFont typeface="Tw Cen MT" pitchFamily="34" charset="0"/>
              <a:buAutoNum type="arabicPeriod"/>
            </a:pPr>
            <a:endParaRPr lang="en-US" altLang="zh-TW" sz="2800" smtClean="0">
              <a:latin typeface="Microsoft JhengHei" pitchFamily="34" charset="-12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zh-CN" altLang="en-US" sz="3600" b="1" smtClean="0">
              <a:solidFill>
                <a:schemeClr val="accent1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>
          <a:xfrm>
            <a:off x="381000" y="1803400"/>
            <a:ext cx="8534400" cy="4902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討論應用題題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800" b="1" smtClean="0">
                <a:solidFill>
                  <a:schemeClr val="accent1"/>
                </a:solidFill>
                <a:latin typeface="Microsoft JhengHei" pitchFamily="34" charset="-120"/>
                <a:ea typeface="Microsoft JhengHei" pitchFamily="34" charset="-120"/>
              </a:rPr>
              <a:t>保羅在神面前行事為人都是憑着良心</a:t>
            </a:r>
            <a:endParaRPr lang="zh-CN" altLang="en-US" sz="2800" smtClean="0">
              <a:latin typeface="Microsoft JhengHei" pitchFamily="34" charset="-120"/>
              <a:ea typeface="Microsoft JhengHei" pitchFamily="34" charset="-120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zh-CN" altLang="en-US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請分享什麼是在“在神面前”？ 你的行事為人是否是憑着良心，並且在人面前和在神面前都一樣？有哪些需要改進？（參考經文 弗</a:t>
            </a:r>
            <a:r>
              <a:rPr lang="en-US" altLang="zh-CN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4</a:t>
            </a:r>
            <a:r>
              <a:rPr lang="zh-CN" altLang="en-US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：</a:t>
            </a:r>
            <a:r>
              <a:rPr lang="en-US" altLang="zh-CN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19-24</a:t>
            </a:r>
            <a:r>
              <a:rPr lang="zh-CN" altLang="en-US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）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800" b="1" smtClean="0">
                <a:solidFill>
                  <a:schemeClr val="folHlink"/>
                </a:solidFill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保羅機智分化法利賽人和撒都該人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    請分享你向人傳福音或分享你的見證時， 有什麼好的經驗可以收到較好的果效。 （參考經文太</a:t>
            </a:r>
            <a:r>
              <a:rPr lang="en-US" altLang="zh-CN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10</a:t>
            </a:r>
            <a:r>
              <a:rPr lang="zh-CN" altLang="en-US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：</a:t>
            </a:r>
            <a:r>
              <a:rPr lang="en-US" altLang="zh-CN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16</a:t>
            </a:r>
            <a:r>
              <a:rPr lang="zh-CN" altLang="en-US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，</a:t>
            </a:r>
            <a:r>
              <a:rPr lang="en-US" altLang="zh-CN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19-20</a:t>
            </a:r>
            <a:r>
              <a:rPr lang="zh-CN" altLang="en-US" sz="2800" smtClean="0">
                <a:latin typeface="Microsoft JhengHei" pitchFamily="34" charset="-120"/>
                <a:ea typeface="Microsoft JhengHei" pitchFamily="34" charset="-120"/>
                <a:sym typeface="Wingdings" pitchFamily="2" charset="2"/>
              </a:rPr>
              <a:t>）</a:t>
            </a:r>
          </a:p>
          <a:p>
            <a:pPr eaLnBrk="1" hangingPunct="1">
              <a:buFont typeface="Wingdings" pitchFamily="2" charset="2"/>
              <a:buChar char="q"/>
            </a:pPr>
            <a:endParaRPr lang="zh-CN" altLang="en-US" sz="2800" smtClean="0">
              <a:latin typeface="Microsoft JhengHei" pitchFamily="34" charset="-120"/>
              <a:ea typeface="Microsoft JhengHei" pitchFamily="34" charset="-120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q"/>
            </a:pPr>
            <a:endParaRPr lang="zh-CN" altLang="en-US" sz="2800" b="1" smtClean="0">
              <a:solidFill>
                <a:schemeClr val="folHlink"/>
              </a:solidFill>
              <a:latin typeface="Microsoft JhengHei" pitchFamily="34" charset="-120"/>
              <a:ea typeface="Microsoft JhengHei" pitchFamily="34" charset="-120"/>
              <a:sym typeface="Wingdings" pitchFamily="2" charset="2"/>
            </a:endParaRPr>
          </a:p>
          <a:p>
            <a:pPr eaLnBrk="1" hangingPunct="1">
              <a:buSzPct val="90000"/>
              <a:buFont typeface="Wingdings" pitchFamily="2" charset="2"/>
              <a:buNone/>
            </a:pPr>
            <a:endParaRPr lang="en-US" altLang="zh-TW" sz="2800" smtClean="0">
              <a:latin typeface="Microsoft JhengHei" pitchFamily="34" charset="-12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1464</Words>
  <Application>Microsoft Office PowerPoint</Application>
  <PresentationFormat>On-screen Show (4:3)</PresentationFormat>
  <Paragraphs>59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华文仿宋</vt:lpstr>
      <vt:lpstr>Tw Cen MT</vt:lpstr>
      <vt:lpstr>Wingdings</vt:lpstr>
      <vt:lpstr>Wingdings 2</vt:lpstr>
      <vt:lpstr>Calibri</vt:lpstr>
      <vt:lpstr>宋体</vt:lpstr>
      <vt:lpstr>Microsoft JhengHei</vt:lpstr>
      <vt:lpstr>DFKai-SB</vt:lpstr>
      <vt:lpstr>Widescreen Presentation</vt:lpstr>
      <vt:lpstr>使徒行傳-保羅在公會受審  經文：使22：30 - 23：1-11</vt:lpstr>
      <vt:lpstr>查經者的信念</vt:lpstr>
      <vt:lpstr>Slide 3</vt:lpstr>
      <vt:lpstr>經文   徒22：30 – 23：1-11</vt:lpstr>
      <vt:lpstr>經文 徒22：30 – 23：1-11</vt:lpstr>
      <vt:lpstr>經文 徒22：30 – 23：1-11</vt:lpstr>
      <vt:lpstr>經文 徒22：30 – 23：1-11</vt:lpstr>
      <vt:lpstr>經文觀察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路加福音 #18：門徒之道（三）  THE WAY OF DISCIPLESHIP, 3  經文：路 6:39-49</dc:title>
  <dc:creator/>
  <cp:lastModifiedBy/>
  <cp:revision>8</cp:revision>
  <dcterms:created xsi:type="dcterms:W3CDTF">2012-07-10T12:41:16Z</dcterms:created>
  <dcterms:modified xsi:type="dcterms:W3CDTF">2015-01-17T19:13:30Z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