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32" r:id="rId4"/>
    <p:sldId id="447" r:id="rId5"/>
    <p:sldId id="307" r:id="rId6"/>
    <p:sldId id="448" r:id="rId7"/>
    <p:sldId id="408" r:id="rId8"/>
    <p:sldId id="451" r:id="rId9"/>
    <p:sldId id="449" r:id="rId10"/>
    <p:sldId id="339" r:id="rId11"/>
    <p:sldId id="356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447"/>
            <p14:sldId id="307"/>
            <p14:sldId id="448"/>
          </p14:sldIdLst>
        </p14:section>
        <p14:section name="Untitled Section" id="{0F7F80BD-564E-4984-804D-23FE383673B1}">
          <p14:sldIdLst>
            <p14:sldId id="408"/>
            <p14:sldId id="451"/>
            <p14:sldId id="449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>
        <p:scale>
          <a:sx n="70" d="100"/>
          <a:sy n="70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1FE2695-2392-41FF-BB71-FAA135F403CC}" type="datetime1">
              <a:rPr lang="en-US" altLang="zh-TW" smtClean="0">
                <a:solidFill>
                  <a:srgbClr val="FFFFFF"/>
                </a:solidFill>
              </a:rPr>
              <a:t>10/22/2014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CE0C-CE19-4311-8867-87446AF2E43B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DBF33-0953-4270-BD68-EAB1A6334245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6461-9CE1-4160-AA50-D4E6A616B46B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9AAAED3-BC9B-4FEF-AC49-0FC97B1A4095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B8D77238-7C23-4048-A26F-A90FAE7A8A49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BA9AD-5888-41EA-A730-9238F7029187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A5BFC-CAA2-4D36-904D-26C4E1531B6C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73BBD-700D-414E-A87F-E303CA340E22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C3C6C038-1DA3-4178-AE6B-F9815CACDE77}" type="datetime1">
              <a:rPr lang="en-US" altLang="zh-TW" smtClean="0"/>
              <a:t>10/22/2014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286B7B87-033A-4D79-B8EC-3B6468D1647A}" type="datetime1">
              <a:rPr lang="en-US" altLang="zh-TW" smtClean="0"/>
              <a:t>10/22/2014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72390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使徒行傳：被押送至羅馬的旅途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100" dirty="0" smtClean="0">
                <a:solidFill>
                  <a:schemeClr val="tx1"/>
                </a:solidFill>
              </a:rPr>
              <a:t/>
            </a:r>
            <a:br>
              <a:rPr lang="en-US" altLang="zh-TW" sz="31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經文：徒</a:t>
            </a:r>
            <a:r>
              <a:rPr lang="en-US" altLang="zh-TW" sz="3600" dirty="0" smtClean="0">
                <a:solidFill>
                  <a:schemeClr val="tx1"/>
                </a:solidFill>
              </a:rPr>
              <a:t> 27:1</a:t>
            </a:r>
            <a:r>
              <a:rPr lang="zh-TW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zh-TW" sz="3600" dirty="0" smtClean="0">
                <a:solidFill>
                  <a:schemeClr val="tx1"/>
                </a:solidFill>
              </a:rPr>
              <a:t>-</a:t>
            </a:r>
            <a:r>
              <a:rPr lang="zh-TW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zh-TW" sz="3600" dirty="0" smtClean="0">
                <a:solidFill>
                  <a:schemeClr val="tx1"/>
                </a:solidFill>
              </a:rPr>
              <a:t>28:15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/>
              <a:t>徒</a:t>
            </a:r>
            <a:r>
              <a:rPr lang="zh-TW" altLang="en-US" sz="2800" u="sng" dirty="0" smtClean="0"/>
              <a:t> </a:t>
            </a:r>
            <a:r>
              <a:rPr lang="en-US" altLang="zh-TW" sz="2800" u="sng" dirty="0" smtClean="0"/>
              <a:t>1:8</a:t>
            </a:r>
            <a:r>
              <a:rPr lang="zh-TW" altLang="en-US" sz="2800" dirty="0" smtClean="0"/>
              <a:t>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但聖靈降臨在你們身上，你們就必得著能力，並要在耶路撒冷、猶太全地，和撒瑪利亞，直到地極，作我的見證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使徒行傳的金句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讀徒 </a:t>
            </a:r>
            <a:r>
              <a:rPr lang="en-US" altLang="zh-TW" dirty="0" smtClean="0"/>
              <a:t>27:1-44</a:t>
            </a:r>
            <a:endParaRPr lang="zh-TW" altLang="en-US" dirty="0"/>
          </a:p>
        </p:txBody>
      </p:sp>
      <p:sp>
        <p:nvSpPr>
          <p:cNvPr id="4" name="AutoShape 2" descr="http://www.pcchong.net/Acts/Acts49_1.gif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/>
              <a:t>可配合下圖閱讀</a:t>
            </a:r>
            <a:r>
              <a:rPr lang="en-US" altLang="zh-TW" dirty="0" smtClean="0"/>
              <a:t>,</a:t>
            </a:r>
            <a:r>
              <a:rPr lang="zh-TW" altLang="en-US" dirty="0" smtClean="0"/>
              <a:t> 以了解航行路線</a:t>
            </a:r>
            <a:endParaRPr lang="zh-TW" altLang="en-US" dirty="0"/>
          </a:p>
        </p:txBody>
      </p:sp>
      <p:sp>
        <p:nvSpPr>
          <p:cNvPr id="5" name="AutoShape 5" descr="http://www.pcchong.net/Acts/Acts49_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7" descr="http://www.pcchong.net/Acts/Acts49_1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70" y="2362200"/>
            <a:ext cx="746895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4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</a:t>
            </a:r>
            <a:r>
              <a:rPr lang="zh-TW" altLang="en-US" dirty="0"/>
              <a:t>，徒 </a:t>
            </a:r>
            <a:r>
              <a:rPr lang="en-US" altLang="zh-TW" dirty="0"/>
              <a:t>27:1-44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保羅坐船往羅馬途中換了幾艘船？</a:t>
            </a:r>
            <a:endParaRPr lang="en-US" altLang="zh-TW" dirty="0" smtClean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000" dirty="0" smtClean="0">
                <a:sym typeface="Wingdings" pitchFamily="2" charset="2"/>
              </a:rPr>
              <a:t>三艘</a:t>
            </a:r>
            <a:r>
              <a:rPr lang="en-US" altLang="zh-TW" sz="2000" dirty="0" smtClean="0">
                <a:sym typeface="Wingdings" pitchFamily="2" charset="2"/>
              </a:rPr>
              <a:t>:</a:t>
            </a:r>
            <a:r>
              <a:rPr lang="zh-TW" altLang="en-US" sz="2000" dirty="0" smtClean="0">
                <a:sym typeface="Wingdings" pitchFamily="2" charset="2"/>
              </a:rPr>
              <a:t> 該撒利亞到每拉</a:t>
            </a:r>
            <a:r>
              <a:rPr lang="en-US" altLang="zh-TW" sz="2000" dirty="0" smtClean="0">
                <a:sym typeface="Wingdings" pitchFamily="2" charset="2"/>
              </a:rPr>
              <a:t>;</a:t>
            </a:r>
            <a:r>
              <a:rPr lang="zh-TW" altLang="en-US" sz="2000" dirty="0" smtClean="0">
                <a:sym typeface="Wingdings" pitchFamily="2" charset="2"/>
              </a:rPr>
              <a:t> 每拉到米利大</a:t>
            </a:r>
            <a:r>
              <a:rPr lang="en-US" altLang="zh-TW" sz="2000" dirty="0" smtClean="0">
                <a:sym typeface="Wingdings" pitchFamily="2" charset="2"/>
              </a:rPr>
              <a:t>;</a:t>
            </a:r>
            <a:r>
              <a:rPr lang="zh-TW" altLang="en-US" sz="2000" dirty="0" smtClean="0">
                <a:sym typeface="Wingdings" pitchFamily="2" charset="2"/>
              </a:rPr>
              <a:t> 米利大到部丟利</a:t>
            </a:r>
            <a:endParaRPr lang="en-US" altLang="zh-TW" sz="2000" dirty="0"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保羅在 革哩底 的港口 佳澳 上勸說眾人什麼？</a:t>
            </a:r>
            <a:endParaRPr lang="en-US" altLang="zh-TW" dirty="0" smtClean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000" dirty="0"/>
              <a:t>眾位，我看這次行船，不但貨物和船要受傷損，大遭破壞，連我們的性命也難保</a:t>
            </a:r>
            <a:r>
              <a:rPr lang="zh-TW" altLang="en-US" sz="2000" dirty="0" smtClean="0"/>
              <a:t>。</a:t>
            </a:r>
            <a:endParaRPr lang="en-US" altLang="zh-TW" sz="2000" dirty="0" smtClean="0"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(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承上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)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眾人不信從保羅所說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,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 起航後遇到狂風的名字是什麼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?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 </a:t>
            </a:r>
            <a:endParaRPr lang="en-US" altLang="zh-TW" dirty="0" smtClean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200" dirty="0" smtClean="0">
                <a:latin typeface="Calibri" panose="020F0502020204030204" pitchFamily="34" charset="0"/>
                <a:sym typeface="Wingdings" pitchFamily="2" charset="2"/>
              </a:rPr>
              <a:t>友拉革羅</a:t>
            </a:r>
            <a:endParaRPr lang="en-US" altLang="zh-TW" sz="2200" dirty="0" smtClean="0">
              <a:latin typeface="Calibri" panose="020F0502020204030204" pitchFamily="34" charset="0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(</a:t>
            </a:r>
            <a:r>
              <a:rPr lang="zh-TW" altLang="en-US" dirty="0">
                <a:latin typeface="Calibri" panose="020F0502020204030204" pitchFamily="34" charset="0"/>
                <a:sym typeface="Wingdings" pitchFamily="2" charset="2"/>
              </a:rPr>
              <a:t>承上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)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在狂風中航行時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, 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神的使者對保羅說了什麼</a:t>
            </a:r>
            <a:r>
              <a:rPr lang="en-US" altLang="zh-TW" dirty="0" smtClean="0">
                <a:latin typeface="Calibri" panose="020F0502020204030204" pitchFamily="34" charset="0"/>
                <a:sym typeface="Wingdings" pitchFamily="2" charset="2"/>
              </a:rPr>
              <a:t>?</a:t>
            </a:r>
          </a:p>
          <a:p>
            <a:pPr marL="320040" lvl="1" indent="0">
              <a:buSzPct val="90000"/>
              <a:buNone/>
            </a:pPr>
            <a:r>
              <a:rPr lang="zh-TW" altLang="en-US" sz="2000" dirty="0"/>
              <a:t>保羅，不要害怕，你必定站在該撒面前，並且與你同船的人，神都賜給你了</a:t>
            </a:r>
            <a:endParaRPr lang="en-US" altLang="zh-TW" sz="2000" dirty="0" smtClean="0"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讀徒 </a:t>
            </a:r>
            <a:r>
              <a:rPr lang="en-US" altLang="zh-TW" dirty="0" smtClean="0"/>
              <a:t>28:1-15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zh-TW" altLang="en-US" dirty="0">
                <a:latin typeface="+mn-ea"/>
                <a:sym typeface="Wingdings" pitchFamily="2" charset="2"/>
              </a:rPr>
              <a:t>觀察題：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保羅在米利大島上被什麼東西咬了？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000" dirty="0" smtClean="0">
                <a:sym typeface="Wingdings" pitchFamily="2" charset="2"/>
              </a:rPr>
              <a:t>毒蛇</a:t>
            </a:r>
            <a:endParaRPr lang="en-US" altLang="zh-TW" sz="2000" dirty="0" smtClean="0"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zh-TW" altLang="en-US" dirty="0">
                <a:latin typeface="Calibri" panose="020F0502020204030204" pitchFamily="34" charset="0"/>
                <a:sym typeface="Wingdings" pitchFamily="2" charset="2"/>
              </a:rPr>
              <a:t>保羅在米利大島</a:t>
            </a: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上做了什麼事情？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000" dirty="0" smtClean="0">
                <a:sym typeface="Wingdings" pitchFamily="2" charset="2"/>
              </a:rPr>
              <a:t>治病</a:t>
            </a:r>
            <a:endParaRPr lang="en-US" altLang="zh-TW" sz="2000" dirty="0" smtClean="0"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zh-TW" altLang="en-US" dirty="0" smtClean="0">
                <a:latin typeface="Calibri" panose="020F0502020204030204" pitchFamily="34" charset="0"/>
                <a:sym typeface="Wingdings" pitchFamily="2" charset="2"/>
              </a:rPr>
              <a:t>保羅到達羅馬時弟兄們有何反應？</a:t>
            </a:r>
            <a:endParaRPr lang="en-US" altLang="zh-TW" dirty="0">
              <a:latin typeface="Calibri" panose="020F0502020204030204" pitchFamily="34" charset="0"/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r>
              <a:rPr lang="zh-TW" altLang="en-US" sz="2000" dirty="0" smtClean="0">
                <a:sym typeface="Wingdings" pitchFamily="2" charset="2"/>
              </a:rPr>
              <a:t>邀請同</a:t>
            </a:r>
            <a:r>
              <a:rPr lang="zh-TW" altLang="en-US" sz="2000" dirty="0">
                <a:sym typeface="Wingdings" pitchFamily="2" charset="2"/>
              </a:rPr>
              <a:t>住</a:t>
            </a:r>
            <a:r>
              <a:rPr lang="en-US" altLang="zh-TW" sz="2000" dirty="0">
                <a:sym typeface="Wingdings" pitchFamily="2" charset="2"/>
              </a:rPr>
              <a:t>, </a:t>
            </a:r>
            <a:r>
              <a:rPr lang="zh-TW" altLang="en-US" sz="2000" dirty="0">
                <a:sym typeface="Wingdings" pitchFamily="2" charset="2"/>
              </a:rPr>
              <a:t>出來迎接</a:t>
            </a:r>
            <a:endParaRPr lang="en-US" altLang="zh-TW" sz="2000" dirty="0"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endParaRPr lang="en-US" altLang="zh-TW" sz="2000" dirty="0">
              <a:sym typeface="Wingdings" pitchFamily="2" charset="2"/>
            </a:endParaRPr>
          </a:p>
          <a:p>
            <a:pPr marL="320040" lvl="1" indent="0">
              <a:buSzPct val="90000"/>
              <a:buNone/>
            </a:pPr>
            <a:endParaRPr lang="en-US" altLang="zh-TW" sz="2000" dirty="0">
              <a:sym typeface="Wingdings" pitchFamily="2" charset="2"/>
            </a:endParaRPr>
          </a:p>
          <a:p>
            <a:endParaRPr lang="en-US" altLang="zh-TW" dirty="0" smtClean="0">
              <a:latin typeface="+mn-ea"/>
              <a:sym typeface="Wingdings" pitchFamily="2" charset="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</a:t>
            </a:r>
            <a:r>
              <a:rPr lang="zh-TW" altLang="en-US" dirty="0" smtClean="0"/>
              <a:t>討論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人生中</a:t>
            </a:r>
            <a:r>
              <a:rPr lang="zh-TW" altLang="en-US" dirty="0" smtClean="0"/>
              <a:t>難免會遇到風浪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你遇到過的是什麼事情</a:t>
            </a:r>
            <a:r>
              <a:rPr lang="en-US" altLang="zh-TW" dirty="0" smtClean="0"/>
              <a:t>?</a:t>
            </a:r>
            <a:r>
              <a:rPr lang="zh-TW" altLang="en-US" dirty="0" smtClean="0"/>
              <a:t>當時的反應是什麼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</a:t>
            </a:r>
            <a:r>
              <a:rPr lang="zh-TW" altLang="en-US" dirty="0" smtClean="0"/>
              <a:t>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 </a:t>
            </a:r>
            <a:r>
              <a:rPr lang="zh-TW" altLang="en-US" dirty="0"/>
              <a:t>徒</a:t>
            </a:r>
            <a:r>
              <a:rPr lang="en-US" altLang="zh-TW" dirty="0"/>
              <a:t>27:</a:t>
            </a:r>
            <a:r>
              <a:rPr lang="zh-TW" altLang="en-US" dirty="0"/>
              <a:t> </a:t>
            </a:r>
            <a:r>
              <a:rPr lang="en-US" altLang="zh-TW" dirty="0"/>
              <a:t>13-38</a:t>
            </a:r>
            <a:r>
              <a:rPr lang="zh-TW" altLang="en-US" dirty="0"/>
              <a:t> 中</a:t>
            </a:r>
            <a:r>
              <a:rPr lang="en-US" altLang="zh-TW" dirty="0"/>
              <a:t>,</a:t>
            </a:r>
            <a:r>
              <a:rPr lang="zh-TW" altLang="en-US" dirty="0"/>
              <a:t> 遇到風浪時 保羅 與 船員 的反應分別是什麼</a:t>
            </a:r>
            <a:r>
              <a:rPr lang="en-US" altLang="zh-TW" dirty="0"/>
              <a:t>?</a:t>
            </a:r>
            <a:r>
              <a:rPr lang="zh-TW" altLang="en-US" dirty="0"/>
              <a:t> 保羅為什麼會有不同的反應</a:t>
            </a:r>
            <a:r>
              <a:rPr lang="en-US" altLang="zh-TW" dirty="0"/>
              <a:t>?</a:t>
            </a:r>
          </a:p>
          <a:p>
            <a:pPr lvl="1"/>
            <a:r>
              <a:rPr lang="zh-TW" altLang="zh-TW" dirty="0"/>
              <a:t>在風暴中，船</a:t>
            </a:r>
            <a:r>
              <a:rPr lang="zh-TW" altLang="en-US" dirty="0"/>
              <a:t>員</a:t>
            </a:r>
            <a:r>
              <a:rPr lang="zh-TW" altLang="zh-TW" dirty="0"/>
              <a:t>都驚慌失措，</a:t>
            </a:r>
            <a:r>
              <a:rPr lang="zh-TW" altLang="en-US" dirty="0"/>
              <a:t>懸望忍餓不吃什麼</a:t>
            </a:r>
            <a:r>
              <a:rPr lang="zh-TW" altLang="zh-TW" dirty="0"/>
              <a:t>，</a:t>
            </a:r>
            <a:r>
              <a:rPr lang="zh-TW" altLang="en-US" dirty="0"/>
              <a:t>認</a:t>
            </a:r>
            <a:r>
              <a:rPr lang="zh-TW" altLang="zh-TW" dirty="0"/>
              <a:t>為</a:t>
            </a:r>
            <a:r>
              <a:rPr lang="zh-TW" altLang="en-US" dirty="0"/>
              <a:t>沒有</a:t>
            </a:r>
            <a:r>
              <a:rPr lang="zh-TW" altLang="zh-TW" dirty="0"/>
              <a:t>得救的指望了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zh-TW" dirty="0"/>
              <a:t>保羅這個屬上帝的人，卻異乎尋常的安靜，</a:t>
            </a:r>
            <a:r>
              <a:rPr lang="zh-TW" altLang="en-US" dirty="0"/>
              <a:t>勸大家放心，勸大家吃飯，跟</a:t>
            </a:r>
            <a:r>
              <a:rPr lang="zh-TW" altLang="zh-TW" dirty="0"/>
              <a:t>大家</a:t>
            </a:r>
            <a:r>
              <a:rPr lang="zh-TW" altLang="en-US" dirty="0"/>
              <a:t>保證</a:t>
            </a:r>
            <a:r>
              <a:rPr lang="zh-TW" altLang="zh-TW" dirty="0"/>
              <a:t>一條人命也不會失喪。</a:t>
            </a:r>
            <a:endParaRPr lang="en-US" altLang="zh-TW" dirty="0"/>
          </a:p>
          <a:p>
            <a:pPr lvl="1"/>
            <a:r>
              <a:rPr lang="zh-TW" altLang="en-US" dirty="0"/>
              <a:t>保羅確信神的應許，</a:t>
            </a:r>
            <a:r>
              <a:rPr lang="zh-TW" altLang="zh-TW" dirty="0"/>
              <a:t>確信</a:t>
            </a:r>
            <a:r>
              <a:rPr lang="zh-TW" altLang="en-US" dirty="0"/>
              <a:t>神</a:t>
            </a:r>
            <a:r>
              <a:rPr lang="zh-TW" altLang="zh-TW" dirty="0"/>
              <a:t>在掌管一切，</a:t>
            </a:r>
            <a:r>
              <a:rPr lang="zh-TW" altLang="en-US" dirty="0"/>
              <a:t>神怎樣對他說話，</a:t>
            </a:r>
            <a:r>
              <a:rPr lang="en-US" altLang="zh-TW" dirty="0"/>
              <a:t> </a:t>
            </a:r>
            <a:r>
              <a:rPr lang="zh-TW" altLang="en-US" dirty="0"/>
              <a:t>事情也要怎樣成就。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07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</a:t>
            </a:r>
            <a:r>
              <a:rPr lang="zh-TW" altLang="en-US" dirty="0" smtClean="0"/>
              <a:t>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既然神早已保證保羅能如願到羅馬 </a:t>
            </a:r>
            <a:r>
              <a:rPr lang="en-US" altLang="zh-TW" dirty="0"/>
              <a:t>(</a:t>
            </a:r>
            <a:r>
              <a:rPr lang="zh-TW" altLang="en-US" dirty="0"/>
              <a:t>徒</a:t>
            </a:r>
            <a:r>
              <a:rPr lang="en-US" altLang="zh-TW" dirty="0"/>
              <a:t>23:11</a:t>
            </a:r>
            <a:r>
              <a:rPr lang="zh-TW" altLang="en-US" dirty="0"/>
              <a:t>，徒</a:t>
            </a:r>
            <a:r>
              <a:rPr lang="en-US" altLang="zh-TW" dirty="0"/>
              <a:t>27:</a:t>
            </a:r>
            <a:r>
              <a:rPr lang="zh-TW" altLang="en-US" dirty="0"/>
              <a:t> </a:t>
            </a:r>
            <a:r>
              <a:rPr lang="en-US" altLang="zh-TW" dirty="0"/>
              <a:t>24) ,</a:t>
            </a:r>
            <a:r>
              <a:rPr lang="zh-TW" altLang="en-US" dirty="0"/>
              <a:t> 為何神又容許保羅的行程曲折受阻？神應允了什麼？沒有應允什麼？這對我們有何提醒？ </a:t>
            </a:r>
            <a:endParaRPr lang="en-US" altLang="zh-TW" dirty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zh-TW" altLang="en-US" dirty="0" smtClean="0">
                <a:latin typeface="+mn-ea"/>
                <a:ea typeface="+mn-ea"/>
              </a:rPr>
              <a:t>神沒有應允我們一帆風順</a:t>
            </a:r>
            <a:r>
              <a:rPr lang="en-US" altLang="zh-TW" dirty="0" smtClean="0">
                <a:latin typeface="+mn-ea"/>
                <a:ea typeface="+mn-ea"/>
              </a:rPr>
              <a:t>, </a:t>
            </a:r>
            <a:r>
              <a:rPr lang="zh-TW" altLang="en-US" dirty="0" smtClean="0">
                <a:latin typeface="+mn-ea"/>
                <a:ea typeface="+mn-ea"/>
              </a:rPr>
              <a:t>生活沒有挫折苦難</a:t>
            </a:r>
            <a:r>
              <a:rPr lang="en-US" altLang="zh-TW" dirty="0">
                <a:latin typeface="+mn-ea"/>
                <a:ea typeface="+mn-ea"/>
              </a:rPr>
              <a:t>;</a:t>
            </a:r>
            <a:r>
              <a:rPr lang="zh-TW" altLang="en-US" dirty="0" smtClean="0">
                <a:latin typeface="+mn-ea"/>
                <a:ea typeface="+mn-ea"/>
              </a:rPr>
              <a:t> 但應允我們信靠祂可以得安息</a:t>
            </a:r>
            <a:r>
              <a:rPr lang="zh-TW" altLang="en-US" dirty="0">
                <a:latin typeface="+mn-ea"/>
                <a:ea typeface="+mn-ea"/>
              </a:rPr>
              <a:t>與</a:t>
            </a:r>
            <a:r>
              <a:rPr lang="zh-TW" altLang="en-US" dirty="0" smtClean="0">
                <a:latin typeface="+mn-ea"/>
                <a:ea typeface="+mn-ea"/>
              </a:rPr>
              <a:t>平安。</a:t>
            </a:r>
            <a:endParaRPr lang="en-US" altLang="zh-TW" dirty="0" smtClean="0">
              <a:latin typeface="+mn-ea"/>
              <a:ea typeface="+mn-ea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zh-TW" altLang="zh-TW" dirty="0" smtClean="0">
                <a:latin typeface="+mn-ea"/>
                <a:ea typeface="+mn-ea"/>
              </a:rPr>
              <a:t>耶穌</a:t>
            </a:r>
            <a:r>
              <a:rPr lang="zh-TW" altLang="zh-TW" dirty="0">
                <a:latin typeface="+mn-ea"/>
                <a:ea typeface="+mn-ea"/>
              </a:rPr>
              <a:t>說：“在世上，你們有苦難﹔但你們可以放心，我已經勝了世界。”（</a:t>
            </a:r>
            <a:r>
              <a:rPr lang="zh-TW" altLang="zh-TW" dirty="0" smtClean="0">
                <a:latin typeface="+mn-ea"/>
                <a:ea typeface="+mn-ea"/>
              </a:rPr>
              <a:t>約</a:t>
            </a:r>
            <a:r>
              <a:rPr lang="en-US" altLang="zh-TW" dirty="0" smtClean="0">
                <a:latin typeface="+mn-ea"/>
                <a:ea typeface="+mn-ea"/>
              </a:rPr>
              <a:t>16</a:t>
            </a:r>
            <a:r>
              <a:rPr lang="zh-TW" altLang="zh-TW" dirty="0" smtClean="0">
                <a:latin typeface="+mn-ea"/>
                <a:ea typeface="+mn-ea"/>
              </a:rPr>
              <a:t>：</a:t>
            </a:r>
            <a:r>
              <a:rPr lang="en-US" altLang="zh-TW" dirty="0">
                <a:latin typeface="+mn-ea"/>
                <a:ea typeface="+mn-ea"/>
              </a:rPr>
              <a:t>33</a:t>
            </a:r>
            <a:r>
              <a:rPr lang="zh-TW" altLang="zh-TW" dirty="0">
                <a:latin typeface="+mn-ea"/>
                <a:ea typeface="+mn-ea"/>
              </a:rPr>
              <a:t>）每一個跟隨耶穌的人，應在別人擾亂不安時</a:t>
            </a:r>
            <a:r>
              <a:rPr lang="zh-TW" altLang="zh-TW" dirty="0" smtClean="0">
                <a:latin typeface="+mn-ea"/>
                <a:ea typeface="+mn-ea"/>
              </a:rPr>
              <a:t>，</a:t>
            </a:r>
            <a:r>
              <a:rPr lang="zh-TW" altLang="en-US" dirty="0" smtClean="0">
                <a:latin typeface="+mn-ea"/>
                <a:ea typeface="+mn-ea"/>
              </a:rPr>
              <a:t>抓住神的應許，</a:t>
            </a:r>
            <a:r>
              <a:rPr lang="zh-TW" altLang="zh-TW" dirty="0" smtClean="0">
                <a:latin typeface="+mn-ea"/>
                <a:ea typeface="+mn-ea"/>
              </a:rPr>
              <a:t>能</a:t>
            </a:r>
            <a:r>
              <a:rPr lang="zh-TW" altLang="zh-TW" dirty="0">
                <a:latin typeface="+mn-ea"/>
                <a:ea typeface="+mn-ea"/>
              </a:rPr>
              <a:t>以屹立不搖。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70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765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 Presentation</vt:lpstr>
      <vt:lpstr>使徒行傳：被押送至羅馬的旅途    經文：徒 27:1 - 28:15 </vt:lpstr>
      <vt:lpstr>查經者的信念</vt:lpstr>
      <vt:lpstr>PowerPoint Presentation</vt:lpstr>
      <vt:lpstr>讀徒 27:1-44</vt:lpstr>
      <vt:lpstr>經文觀察，徒 27:1-44</vt:lpstr>
      <vt:lpstr>讀徒 28:1-15</vt:lpstr>
      <vt:lpstr>問題討論</vt:lpstr>
      <vt:lpstr>問題討論</vt:lpstr>
      <vt:lpstr>問題討論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2014-10-23T03:04:10Z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